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1.xml" ContentType="application/vnd.openxmlformats-officedocument.presentationml.notesSlide+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ppt/notesSlides/notesSlide7.xml" ContentType="application/vnd.openxmlformats-officedocument.presentationml.notesSlide+xml"/>
  <Override PartName="/ppt/diagrams/data5.xml" ContentType="application/vnd.openxmlformats-officedocument.drawingml.diagramData+xml"/>
  <Override PartName="/ppt/diagrams/layout5.xml" ContentType="application/vnd.openxmlformats-officedocument.drawingml.diagramLayout+xml"/>
  <Override PartName="/ppt/diagrams/quickStyle5.xml" ContentType="application/vnd.openxmlformats-officedocument.drawingml.diagramStyle+xml"/>
  <Override PartName="/ppt/diagrams/colors5.xml" ContentType="application/vnd.openxmlformats-officedocument.drawingml.diagramColors+xml"/>
  <Override PartName="/ppt/diagrams/drawing5.xml" ContentType="application/vnd.ms-office.drawingml.diagramDrawing+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840" r:id="rId1"/>
  </p:sldMasterIdLst>
  <p:notesMasterIdLst>
    <p:notesMasterId r:id="rId20"/>
  </p:notesMasterIdLst>
  <p:sldIdLst>
    <p:sldId id="348" r:id="rId2"/>
    <p:sldId id="329" r:id="rId3"/>
    <p:sldId id="345" r:id="rId4"/>
    <p:sldId id="332" r:id="rId5"/>
    <p:sldId id="333" r:id="rId6"/>
    <p:sldId id="334" r:id="rId7"/>
    <p:sldId id="335" r:id="rId8"/>
    <p:sldId id="336" r:id="rId9"/>
    <p:sldId id="337" r:id="rId10"/>
    <p:sldId id="339" r:id="rId11"/>
    <p:sldId id="340" r:id="rId12"/>
    <p:sldId id="341" r:id="rId13"/>
    <p:sldId id="342" r:id="rId14"/>
    <p:sldId id="343" r:id="rId15"/>
    <p:sldId id="344" r:id="rId16"/>
    <p:sldId id="347" r:id="rId17"/>
    <p:sldId id="349" r:id="rId18"/>
    <p:sldId id="346" r:id="rId1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AEB"/>
    <a:srgbClr val="CCECFF"/>
    <a:srgbClr val="99CCFF"/>
    <a:srgbClr val="3366FF"/>
    <a:srgbClr val="0066FF"/>
    <a:srgbClr val="0033CC"/>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95" autoAdjust="0"/>
    <p:restoredTop sz="73605" autoAdjust="0"/>
  </p:normalViewPr>
  <p:slideViewPr>
    <p:cSldViewPr snapToGrid="0">
      <p:cViewPr>
        <p:scale>
          <a:sx n="50" d="100"/>
          <a:sy n="50" d="100"/>
        </p:scale>
        <p:origin x="1212" y="24"/>
      </p:cViewPr>
      <p:guideLst/>
    </p:cSldViewPr>
  </p:slideViewPr>
  <p:notesTextViewPr>
    <p:cViewPr>
      <p:scale>
        <a:sx n="1" d="1"/>
        <a:sy n="1" d="1"/>
      </p:scale>
      <p:origin x="0" y="0"/>
    </p:cViewPr>
  </p:notesTextViewPr>
  <p:sorterViewPr>
    <p:cViewPr varScale="1">
      <p:scale>
        <a:sx n="1" d="1"/>
        <a:sy n="1" d="1"/>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accent1_1">
  <dgm:title val=""/>
  <dgm:desc val=""/>
  <dgm:catLst>
    <dgm:cat type="accent1" pri="11100"/>
  </dgm:catLst>
  <dgm:styleLbl name="node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accent1">
        <a:shade val="80000"/>
      </a:schemeClr>
    </dgm:linClrLst>
    <dgm:effectClrLst/>
    <dgm:txLinClrLst/>
    <dgm:txFillClrLst/>
    <dgm:txEffectClrLst/>
  </dgm:styleLbl>
  <dgm:styleLbl name="node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f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align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b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dgm:txEffectClrLst/>
  </dgm:styleLbl>
  <dgm:styleLbl name="parChTrans2D2">
    <dgm:fillClrLst meth="repeat">
      <a:schemeClr val="accent1"/>
    </dgm:fillClrLst>
    <dgm:linClrLst meth="repeat">
      <a:schemeClr val="accent1"/>
    </dgm:linClrLst>
    <dgm:effectClrLst/>
    <dgm:txLinClrLst/>
    <dgm:txFillClrLst/>
    <dgm:txEffectClrLst/>
  </dgm:styleLbl>
  <dgm:styleLbl name="parChTrans2D3">
    <dgm:fillClrLst meth="repeat">
      <a:schemeClr val="accent1"/>
    </dgm:fillClrLst>
    <dgm:linClrLst meth="repeat">
      <a:schemeClr val="accent1"/>
    </dgm:linClrLst>
    <dgm:effectClrLst/>
    <dgm:txLinClrLst/>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con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align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trAlignAcc1">
    <dgm:fillClrLst meth="repeat">
      <a:schemeClr val="accent1">
        <a:alpha val="40000"/>
        <a:tint val="40000"/>
      </a:schemeClr>
    </dgm:fillClrLst>
    <dgm:linClrLst meth="repeat">
      <a:schemeClr val="accent1"/>
    </dgm:linClrLst>
    <dgm:effectClrLst/>
    <dgm:txLinClrLst/>
    <dgm:txFillClrLst meth="repeat">
      <a:schemeClr val="dk1"/>
    </dgm:txFillClrLst>
    <dgm:txEffectClrLst/>
  </dgm:styleLbl>
  <dgm:styleLbl name="b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fgAcc0">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2">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3">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4">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1">
  <dgm:title val=""/>
  <dgm:desc val=""/>
  <dgm:catLst>
    <dgm:cat type="accent1" pri="11100"/>
  </dgm:catLst>
  <dgm:styleLbl name="node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accent1">
        <a:shade val="80000"/>
      </a:schemeClr>
    </dgm:linClrLst>
    <dgm:effectClrLst/>
    <dgm:txLinClrLst/>
    <dgm:txFillClrLst/>
    <dgm:txEffectClrLst/>
  </dgm:styleLbl>
  <dgm:styleLbl name="node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f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align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b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dgm:txEffectClrLst/>
  </dgm:styleLbl>
  <dgm:styleLbl name="parChTrans2D2">
    <dgm:fillClrLst meth="repeat">
      <a:schemeClr val="accent1"/>
    </dgm:fillClrLst>
    <dgm:linClrLst meth="repeat">
      <a:schemeClr val="accent1"/>
    </dgm:linClrLst>
    <dgm:effectClrLst/>
    <dgm:txLinClrLst/>
    <dgm:txFillClrLst/>
    <dgm:txEffectClrLst/>
  </dgm:styleLbl>
  <dgm:styleLbl name="parChTrans2D3">
    <dgm:fillClrLst meth="repeat">
      <a:schemeClr val="accent1"/>
    </dgm:fillClrLst>
    <dgm:linClrLst meth="repeat">
      <a:schemeClr val="accent1"/>
    </dgm:linClrLst>
    <dgm:effectClrLst/>
    <dgm:txLinClrLst/>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con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align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trAlignAcc1">
    <dgm:fillClrLst meth="repeat">
      <a:schemeClr val="accent1">
        <a:alpha val="40000"/>
        <a:tint val="40000"/>
      </a:schemeClr>
    </dgm:fillClrLst>
    <dgm:linClrLst meth="repeat">
      <a:schemeClr val="accent1"/>
    </dgm:linClrLst>
    <dgm:effectClrLst/>
    <dgm:txLinClrLst/>
    <dgm:txFillClrLst meth="repeat">
      <a:schemeClr val="dk1"/>
    </dgm:txFillClrLst>
    <dgm:txEffectClrLst/>
  </dgm:styleLbl>
  <dgm:styleLbl name="b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fgAcc0">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2">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3">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4">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1">
  <dgm:title val=""/>
  <dgm:desc val=""/>
  <dgm:catLst>
    <dgm:cat type="accent1" pri="11100"/>
  </dgm:catLst>
  <dgm:styleLbl name="node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accent1">
        <a:shade val="80000"/>
      </a:schemeClr>
    </dgm:linClrLst>
    <dgm:effectClrLst/>
    <dgm:txLinClrLst/>
    <dgm:txFillClrLst/>
    <dgm:txEffectClrLst/>
  </dgm:styleLbl>
  <dgm:styleLbl name="node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f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align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bgImgPlace1">
    <dgm:fillClrLst meth="repeat">
      <a:schemeClr val="accent1">
        <a:tint val="40000"/>
      </a:schemeClr>
    </dgm:fillClrLst>
    <dgm:linClrLst meth="repeat">
      <a:schemeClr val="accent1">
        <a:shade val="80000"/>
      </a:schemeClr>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meth="repeat">
      <a:schemeClr val="dk1"/>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accent1">
        <a:shade val="80000"/>
      </a:schemeClr>
    </dgm:linClrLst>
    <dgm:effectClrLst/>
    <dgm:txLinClrLst/>
    <dgm:txFillClrLst meth="repeat">
      <a:schemeClr val="dk1"/>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dgm:txEffectClrLst/>
  </dgm:styleLbl>
  <dgm:styleLbl name="parChTrans2D2">
    <dgm:fillClrLst meth="repeat">
      <a:schemeClr val="accent1"/>
    </dgm:fillClrLst>
    <dgm:linClrLst meth="repeat">
      <a:schemeClr val="accent1"/>
    </dgm:linClrLst>
    <dgm:effectClrLst/>
    <dgm:txLinClrLst/>
    <dgm:txFillClrLst/>
    <dgm:txEffectClrLst/>
  </dgm:styleLbl>
  <dgm:styleLbl name="parChTrans2D3">
    <dgm:fillClrLst meth="repeat">
      <a:schemeClr val="accent1"/>
    </dgm:fillClrLst>
    <dgm:linClrLst meth="repeat">
      <a:schemeClr val="accent1"/>
    </dgm:linClrLst>
    <dgm:effectClrLst/>
    <dgm:txLinClrLst/>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conF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align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trAlignAcc1">
    <dgm:fillClrLst meth="repeat">
      <a:schemeClr val="accent1">
        <a:alpha val="40000"/>
        <a:tint val="40000"/>
      </a:schemeClr>
    </dgm:fillClrLst>
    <dgm:linClrLst meth="repeat">
      <a:schemeClr val="accent1"/>
    </dgm:linClrLst>
    <dgm:effectClrLst/>
    <dgm:txLinClrLst/>
    <dgm:txFillClrLst meth="repeat">
      <a:schemeClr val="dk1"/>
    </dgm:txFillClrLst>
    <dgm:txEffectClrLst/>
  </dgm:styleLbl>
  <dgm:styleLbl name="bgAcc1">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accent1">
        <a:alpha val="90000"/>
      </a:schemeClr>
    </dgm:linClrLst>
    <dgm:effectClrLst/>
    <dgm:txLinClrLst/>
    <dgm:txFillClrLst meth="repeat">
      <a:schemeClr val="dk1"/>
    </dgm:txFillClrLst>
    <dgm:txEffectClrLst/>
  </dgm:styleLbl>
  <dgm:styleLbl name="fgAcc0">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2">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3">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fgAcc4">
    <dgm:fillClrLst meth="repeat">
      <a:schemeClr val="accent1">
        <a:alpha val="90000"/>
        <a:tint val="4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E37E454B-DB85-4A63-ADF6-705DD7E169B2}" type="doc">
      <dgm:prSet loTypeId="urn:microsoft.com/office/officeart/2005/8/layout/list1" loCatId="list" qsTypeId="urn:microsoft.com/office/officeart/2005/8/quickstyle/simple1" qsCatId="simple" csTypeId="urn:microsoft.com/office/officeart/2005/8/colors/accent1_1" csCatId="accent1" phldr="1"/>
      <dgm:spPr/>
      <dgm:t>
        <a:bodyPr/>
        <a:lstStyle/>
        <a:p>
          <a:endParaRPr lang="en-US"/>
        </a:p>
      </dgm:t>
    </dgm:pt>
    <dgm:pt modelId="{859B3A29-698B-49FA-B340-615BC76113FC}">
      <dgm:prSet phldrT="[Text]" custT="1"/>
      <dgm:spPr/>
      <dgm:t>
        <a:bodyPr/>
        <a:lstStyle/>
        <a:p>
          <a:r>
            <a:rPr lang="en-US" sz="2000" dirty="0"/>
            <a:t>clinical presentation &amp; laboratory investigation</a:t>
          </a:r>
        </a:p>
      </dgm:t>
    </dgm:pt>
    <dgm:pt modelId="{5C4BBD16-6C0A-4F3E-97A6-C01FF45B4B37}" type="parTrans" cxnId="{3039F3CC-7768-439A-9918-22986DB593BA}">
      <dgm:prSet/>
      <dgm:spPr/>
      <dgm:t>
        <a:bodyPr/>
        <a:lstStyle/>
        <a:p>
          <a:endParaRPr lang="en-US"/>
        </a:p>
      </dgm:t>
    </dgm:pt>
    <dgm:pt modelId="{7302FCB5-EAD7-4B62-9C39-11210E25C838}" type="sibTrans" cxnId="{3039F3CC-7768-439A-9918-22986DB593BA}">
      <dgm:prSet/>
      <dgm:spPr/>
      <dgm:t>
        <a:bodyPr/>
        <a:lstStyle/>
        <a:p>
          <a:endParaRPr lang="en-US"/>
        </a:p>
      </dgm:t>
    </dgm:pt>
    <dgm:pt modelId="{6B133D7C-4251-4CAC-AA48-F4EA14864EC9}">
      <dgm:prSet phldrT="[Text]" custT="1"/>
      <dgm:spPr/>
      <dgm:t>
        <a:bodyPr/>
        <a:lstStyle/>
        <a:p>
          <a:r>
            <a:rPr lang="en-US" sz="2000"/>
            <a:t>definition for EVALI</a:t>
          </a:r>
          <a:endParaRPr lang="en-US" sz="2000" dirty="0"/>
        </a:p>
      </dgm:t>
    </dgm:pt>
    <dgm:pt modelId="{F70A38EA-ACAE-407B-AE55-BF77C7886482}" type="parTrans" cxnId="{55370A6C-FA97-4A0B-BAEE-6B3ED3EEB923}">
      <dgm:prSet/>
      <dgm:spPr/>
      <dgm:t>
        <a:bodyPr/>
        <a:lstStyle/>
        <a:p>
          <a:endParaRPr lang="en-US"/>
        </a:p>
      </dgm:t>
    </dgm:pt>
    <dgm:pt modelId="{681F3CCB-1EA9-44FD-9469-D1249FA12069}" type="sibTrans" cxnId="{55370A6C-FA97-4A0B-BAEE-6B3ED3EEB923}">
      <dgm:prSet/>
      <dgm:spPr/>
      <dgm:t>
        <a:bodyPr/>
        <a:lstStyle/>
        <a:p>
          <a:endParaRPr lang="en-US"/>
        </a:p>
      </dgm:t>
    </dgm:pt>
    <dgm:pt modelId="{5DA1D1A8-AF4B-47C1-A8D7-A85B03270C7E}">
      <dgm:prSet phldrT="[Text]" custT="1"/>
      <dgm:spPr/>
      <dgm:t>
        <a:bodyPr/>
        <a:lstStyle/>
        <a:p>
          <a:r>
            <a:rPr lang="en-US" sz="2000"/>
            <a:t>differential diagnosis</a:t>
          </a:r>
          <a:endParaRPr lang="en-US" sz="2000" dirty="0"/>
        </a:p>
      </dgm:t>
    </dgm:pt>
    <dgm:pt modelId="{F512452A-A972-47B1-9A3B-B83ADADDB97B}" type="parTrans" cxnId="{67F28A71-CDA6-4159-B396-49BEB53EE51E}">
      <dgm:prSet/>
      <dgm:spPr/>
      <dgm:t>
        <a:bodyPr/>
        <a:lstStyle/>
        <a:p>
          <a:endParaRPr lang="en-US"/>
        </a:p>
      </dgm:t>
    </dgm:pt>
    <dgm:pt modelId="{271AD08F-4C98-44C3-80C9-DC2195EEE496}" type="sibTrans" cxnId="{67F28A71-CDA6-4159-B396-49BEB53EE51E}">
      <dgm:prSet/>
      <dgm:spPr/>
      <dgm:t>
        <a:bodyPr/>
        <a:lstStyle/>
        <a:p>
          <a:endParaRPr lang="en-US"/>
        </a:p>
      </dgm:t>
    </dgm:pt>
    <dgm:pt modelId="{597F2769-F88E-47B5-A524-DC522B47CCF9}">
      <dgm:prSet phldrT="[Text]" custT="1"/>
      <dgm:spPr/>
      <dgm:t>
        <a:bodyPr/>
        <a:lstStyle/>
        <a:p>
          <a:r>
            <a:rPr lang="en-US" sz="2000"/>
            <a:t>bronchoscopy</a:t>
          </a:r>
          <a:endParaRPr lang="en-US" sz="2000" dirty="0"/>
        </a:p>
      </dgm:t>
    </dgm:pt>
    <dgm:pt modelId="{E58EEC8D-B182-4292-A4DD-8539D8618066}" type="parTrans" cxnId="{80A9E9DF-10B4-4769-A0D3-9B10CA9E6591}">
      <dgm:prSet/>
      <dgm:spPr/>
      <dgm:t>
        <a:bodyPr/>
        <a:lstStyle/>
        <a:p>
          <a:endParaRPr lang="en-US"/>
        </a:p>
      </dgm:t>
    </dgm:pt>
    <dgm:pt modelId="{5A5F39F9-5458-4DA6-9BCE-4CBE39F8C7B0}" type="sibTrans" cxnId="{80A9E9DF-10B4-4769-A0D3-9B10CA9E6591}">
      <dgm:prSet/>
      <dgm:spPr/>
      <dgm:t>
        <a:bodyPr/>
        <a:lstStyle/>
        <a:p>
          <a:endParaRPr lang="en-US"/>
        </a:p>
      </dgm:t>
    </dgm:pt>
    <dgm:pt modelId="{AC249D25-0ADB-4691-956A-91891C6D94C3}" type="pres">
      <dgm:prSet presAssocID="{E37E454B-DB85-4A63-ADF6-705DD7E169B2}" presName="linear" presStyleCnt="0">
        <dgm:presLayoutVars>
          <dgm:dir/>
          <dgm:animLvl val="lvl"/>
          <dgm:resizeHandles val="exact"/>
        </dgm:presLayoutVars>
      </dgm:prSet>
      <dgm:spPr/>
    </dgm:pt>
    <dgm:pt modelId="{BC8DDEFF-0B02-41A6-9BE7-016317FC88FB}" type="pres">
      <dgm:prSet presAssocID="{859B3A29-698B-49FA-B340-615BC76113FC}" presName="parentLin" presStyleCnt="0"/>
      <dgm:spPr/>
    </dgm:pt>
    <dgm:pt modelId="{42F320AC-DFDA-42D8-A39E-B7AA5D15289D}" type="pres">
      <dgm:prSet presAssocID="{859B3A29-698B-49FA-B340-615BC76113FC}" presName="parentLeftMargin" presStyleLbl="node1" presStyleIdx="0" presStyleCnt="4"/>
      <dgm:spPr/>
    </dgm:pt>
    <dgm:pt modelId="{56DBE05C-0BDA-4C13-A27D-2ECF367988FA}" type="pres">
      <dgm:prSet presAssocID="{859B3A29-698B-49FA-B340-615BC76113FC}" presName="parentText" presStyleLbl="node1" presStyleIdx="0" presStyleCnt="4" custScaleX="142857">
        <dgm:presLayoutVars>
          <dgm:chMax val="0"/>
          <dgm:bulletEnabled val="1"/>
        </dgm:presLayoutVars>
      </dgm:prSet>
      <dgm:spPr/>
    </dgm:pt>
    <dgm:pt modelId="{F96AD60E-BAFC-4B8B-8D43-3B60787DF35F}" type="pres">
      <dgm:prSet presAssocID="{859B3A29-698B-49FA-B340-615BC76113FC}" presName="negativeSpace" presStyleCnt="0"/>
      <dgm:spPr/>
    </dgm:pt>
    <dgm:pt modelId="{F5C70223-A782-4F11-AA9E-2773B8488AD0}" type="pres">
      <dgm:prSet presAssocID="{859B3A29-698B-49FA-B340-615BC76113FC}" presName="childText" presStyleLbl="conFgAcc1" presStyleIdx="0" presStyleCnt="4">
        <dgm:presLayoutVars>
          <dgm:bulletEnabled val="1"/>
        </dgm:presLayoutVars>
      </dgm:prSet>
      <dgm:spPr/>
    </dgm:pt>
    <dgm:pt modelId="{F4A952A7-F819-4FE9-A03B-812852F954A7}" type="pres">
      <dgm:prSet presAssocID="{7302FCB5-EAD7-4B62-9C39-11210E25C838}" presName="spaceBetweenRectangles" presStyleCnt="0"/>
      <dgm:spPr/>
    </dgm:pt>
    <dgm:pt modelId="{EBC19A52-DCFF-4F67-B0E4-A1436732F3CF}" type="pres">
      <dgm:prSet presAssocID="{6B133D7C-4251-4CAC-AA48-F4EA14864EC9}" presName="parentLin" presStyleCnt="0"/>
      <dgm:spPr/>
    </dgm:pt>
    <dgm:pt modelId="{3EAF199F-01A9-4EFB-BBE7-485F03023DA7}" type="pres">
      <dgm:prSet presAssocID="{6B133D7C-4251-4CAC-AA48-F4EA14864EC9}" presName="parentLeftMargin" presStyleLbl="node1" presStyleIdx="0" presStyleCnt="4"/>
      <dgm:spPr/>
    </dgm:pt>
    <dgm:pt modelId="{11B70A96-11AA-4E57-BBA0-E36A93FBAC78}" type="pres">
      <dgm:prSet presAssocID="{6B133D7C-4251-4CAC-AA48-F4EA14864EC9}" presName="parentText" presStyleLbl="node1" presStyleIdx="1" presStyleCnt="4" custScaleX="142857">
        <dgm:presLayoutVars>
          <dgm:chMax val="0"/>
          <dgm:bulletEnabled val="1"/>
        </dgm:presLayoutVars>
      </dgm:prSet>
      <dgm:spPr/>
    </dgm:pt>
    <dgm:pt modelId="{497CEA13-BEE2-4EE8-8D17-26369D1E0EF8}" type="pres">
      <dgm:prSet presAssocID="{6B133D7C-4251-4CAC-AA48-F4EA14864EC9}" presName="negativeSpace" presStyleCnt="0"/>
      <dgm:spPr/>
    </dgm:pt>
    <dgm:pt modelId="{F939C9EB-C14E-4C1C-AED4-E09D68F7684F}" type="pres">
      <dgm:prSet presAssocID="{6B133D7C-4251-4CAC-AA48-F4EA14864EC9}" presName="childText" presStyleLbl="conFgAcc1" presStyleIdx="1" presStyleCnt="4">
        <dgm:presLayoutVars>
          <dgm:bulletEnabled val="1"/>
        </dgm:presLayoutVars>
      </dgm:prSet>
      <dgm:spPr/>
    </dgm:pt>
    <dgm:pt modelId="{EE9C1AA4-4899-42E7-9B81-CC99461D51C6}" type="pres">
      <dgm:prSet presAssocID="{681F3CCB-1EA9-44FD-9469-D1249FA12069}" presName="spaceBetweenRectangles" presStyleCnt="0"/>
      <dgm:spPr/>
    </dgm:pt>
    <dgm:pt modelId="{8FD506FF-96D9-4DCC-AEBF-0307427D2D44}" type="pres">
      <dgm:prSet presAssocID="{5DA1D1A8-AF4B-47C1-A8D7-A85B03270C7E}" presName="parentLin" presStyleCnt="0"/>
      <dgm:spPr/>
    </dgm:pt>
    <dgm:pt modelId="{83BF704F-75BA-40FF-973F-B129E72CBBC5}" type="pres">
      <dgm:prSet presAssocID="{5DA1D1A8-AF4B-47C1-A8D7-A85B03270C7E}" presName="parentLeftMargin" presStyleLbl="node1" presStyleIdx="1" presStyleCnt="4"/>
      <dgm:spPr/>
    </dgm:pt>
    <dgm:pt modelId="{2F281D8A-1667-45BF-AE63-89146B41CAB9}" type="pres">
      <dgm:prSet presAssocID="{5DA1D1A8-AF4B-47C1-A8D7-A85B03270C7E}" presName="parentText" presStyleLbl="node1" presStyleIdx="2" presStyleCnt="4" custScaleX="142857">
        <dgm:presLayoutVars>
          <dgm:chMax val="0"/>
          <dgm:bulletEnabled val="1"/>
        </dgm:presLayoutVars>
      </dgm:prSet>
      <dgm:spPr/>
    </dgm:pt>
    <dgm:pt modelId="{08CC97DB-DA31-4C6B-B5FE-2F706E5F85BE}" type="pres">
      <dgm:prSet presAssocID="{5DA1D1A8-AF4B-47C1-A8D7-A85B03270C7E}" presName="negativeSpace" presStyleCnt="0"/>
      <dgm:spPr/>
    </dgm:pt>
    <dgm:pt modelId="{CD5D14C2-19F3-4768-A312-4245DB28B422}" type="pres">
      <dgm:prSet presAssocID="{5DA1D1A8-AF4B-47C1-A8D7-A85B03270C7E}" presName="childText" presStyleLbl="conFgAcc1" presStyleIdx="2" presStyleCnt="4">
        <dgm:presLayoutVars>
          <dgm:bulletEnabled val="1"/>
        </dgm:presLayoutVars>
      </dgm:prSet>
      <dgm:spPr/>
    </dgm:pt>
    <dgm:pt modelId="{B717BD63-7BDC-463A-ABBA-AE644B1B3BE6}" type="pres">
      <dgm:prSet presAssocID="{271AD08F-4C98-44C3-80C9-DC2195EEE496}" presName="spaceBetweenRectangles" presStyleCnt="0"/>
      <dgm:spPr/>
    </dgm:pt>
    <dgm:pt modelId="{E63B3F62-5C2B-458E-AEC2-7CC681C96EAD}" type="pres">
      <dgm:prSet presAssocID="{597F2769-F88E-47B5-A524-DC522B47CCF9}" presName="parentLin" presStyleCnt="0"/>
      <dgm:spPr/>
    </dgm:pt>
    <dgm:pt modelId="{82085D91-BED7-4604-86DE-175AA45A4C74}" type="pres">
      <dgm:prSet presAssocID="{597F2769-F88E-47B5-A524-DC522B47CCF9}" presName="parentLeftMargin" presStyleLbl="node1" presStyleIdx="2" presStyleCnt="4"/>
      <dgm:spPr/>
    </dgm:pt>
    <dgm:pt modelId="{623A3DEF-2FFB-4710-B374-7891E72EF740}" type="pres">
      <dgm:prSet presAssocID="{597F2769-F88E-47B5-A524-DC522B47CCF9}" presName="parentText" presStyleLbl="node1" presStyleIdx="3" presStyleCnt="4" custScaleX="142857">
        <dgm:presLayoutVars>
          <dgm:chMax val="0"/>
          <dgm:bulletEnabled val="1"/>
        </dgm:presLayoutVars>
      </dgm:prSet>
      <dgm:spPr/>
    </dgm:pt>
    <dgm:pt modelId="{CBBF67DA-FC78-4974-8DFD-8A3A42EDB272}" type="pres">
      <dgm:prSet presAssocID="{597F2769-F88E-47B5-A524-DC522B47CCF9}" presName="negativeSpace" presStyleCnt="0"/>
      <dgm:spPr/>
    </dgm:pt>
    <dgm:pt modelId="{33FDDAB9-C6BA-4029-BED3-CDDCCDAF5B18}" type="pres">
      <dgm:prSet presAssocID="{597F2769-F88E-47B5-A524-DC522B47CCF9}" presName="childText" presStyleLbl="conFgAcc1" presStyleIdx="3" presStyleCnt="4">
        <dgm:presLayoutVars>
          <dgm:bulletEnabled val="1"/>
        </dgm:presLayoutVars>
      </dgm:prSet>
      <dgm:spPr/>
    </dgm:pt>
  </dgm:ptLst>
  <dgm:cxnLst>
    <dgm:cxn modelId="{A446E022-75A3-4691-9099-67343229B9D4}" type="presOf" srcId="{859B3A29-698B-49FA-B340-615BC76113FC}" destId="{42F320AC-DFDA-42D8-A39E-B7AA5D15289D}" srcOrd="0" destOrd="0" presId="urn:microsoft.com/office/officeart/2005/8/layout/list1"/>
    <dgm:cxn modelId="{5FB2CC25-D13C-43D5-82E7-B9E169D9BC2A}" type="presOf" srcId="{5DA1D1A8-AF4B-47C1-A8D7-A85B03270C7E}" destId="{83BF704F-75BA-40FF-973F-B129E72CBBC5}" srcOrd="0" destOrd="0" presId="urn:microsoft.com/office/officeart/2005/8/layout/list1"/>
    <dgm:cxn modelId="{55370A6C-FA97-4A0B-BAEE-6B3ED3EEB923}" srcId="{E37E454B-DB85-4A63-ADF6-705DD7E169B2}" destId="{6B133D7C-4251-4CAC-AA48-F4EA14864EC9}" srcOrd="1" destOrd="0" parTransId="{F70A38EA-ACAE-407B-AE55-BF77C7886482}" sibTransId="{681F3CCB-1EA9-44FD-9469-D1249FA12069}"/>
    <dgm:cxn modelId="{67F28A71-CDA6-4159-B396-49BEB53EE51E}" srcId="{E37E454B-DB85-4A63-ADF6-705DD7E169B2}" destId="{5DA1D1A8-AF4B-47C1-A8D7-A85B03270C7E}" srcOrd="2" destOrd="0" parTransId="{F512452A-A972-47B1-9A3B-B83ADADDB97B}" sibTransId="{271AD08F-4C98-44C3-80C9-DC2195EEE496}"/>
    <dgm:cxn modelId="{15EAAF75-8D56-45E8-A69C-BA8355E504BC}" type="presOf" srcId="{859B3A29-698B-49FA-B340-615BC76113FC}" destId="{56DBE05C-0BDA-4C13-A27D-2ECF367988FA}" srcOrd="1" destOrd="0" presId="urn:microsoft.com/office/officeart/2005/8/layout/list1"/>
    <dgm:cxn modelId="{AE23E0B3-B79D-4ADA-B049-AC2A9F6A539A}" type="presOf" srcId="{6B133D7C-4251-4CAC-AA48-F4EA14864EC9}" destId="{3EAF199F-01A9-4EFB-BBE7-485F03023DA7}" srcOrd="0" destOrd="0" presId="urn:microsoft.com/office/officeart/2005/8/layout/list1"/>
    <dgm:cxn modelId="{F155C4BA-69A6-457F-9AD8-054EC2C217C5}" type="presOf" srcId="{E37E454B-DB85-4A63-ADF6-705DD7E169B2}" destId="{AC249D25-0ADB-4691-956A-91891C6D94C3}" srcOrd="0" destOrd="0" presId="urn:microsoft.com/office/officeart/2005/8/layout/list1"/>
    <dgm:cxn modelId="{0B0FC4CB-14C0-41A7-9A95-52852E1A42DB}" type="presOf" srcId="{6B133D7C-4251-4CAC-AA48-F4EA14864EC9}" destId="{11B70A96-11AA-4E57-BBA0-E36A93FBAC78}" srcOrd="1" destOrd="0" presId="urn:microsoft.com/office/officeart/2005/8/layout/list1"/>
    <dgm:cxn modelId="{3039F3CC-7768-439A-9918-22986DB593BA}" srcId="{E37E454B-DB85-4A63-ADF6-705DD7E169B2}" destId="{859B3A29-698B-49FA-B340-615BC76113FC}" srcOrd="0" destOrd="0" parTransId="{5C4BBD16-6C0A-4F3E-97A6-C01FF45B4B37}" sibTransId="{7302FCB5-EAD7-4B62-9C39-11210E25C838}"/>
    <dgm:cxn modelId="{80A9E9DF-10B4-4769-A0D3-9B10CA9E6591}" srcId="{E37E454B-DB85-4A63-ADF6-705DD7E169B2}" destId="{597F2769-F88E-47B5-A524-DC522B47CCF9}" srcOrd="3" destOrd="0" parTransId="{E58EEC8D-B182-4292-A4DD-8539D8618066}" sibTransId="{5A5F39F9-5458-4DA6-9BCE-4CBE39F8C7B0}"/>
    <dgm:cxn modelId="{DBDC0BE2-BE41-4485-980D-3002CB1F698A}" type="presOf" srcId="{597F2769-F88E-47B5-A524-DC522B47CCF9}" destId="{82085D91-BED7-4604-86DE-175AA45A4C74}" srcOrd="0" destOrd="0" presId="urn:microsoft.com/office/officeart/2005/8/layout/list1"/>
    <dgm:cxn modelId="{012C80E9-AB61-4F76-850B-9D9103877526}" type="presOf" srcId="{5DA1D1A8-AF4B-47C1-A8D7-A85B03270C7E}" destId="{2F281D8A-1667-45BF-AE63-89146B41CAB9}" srcOrd="1" destOrd="0" presId="urn:microsoft.com/office/officeart/2005/8/layout/list1"/>
    <dgm:cxn modelId="{52F2F9ED-1699-4524-A13F-F5036560DFE4}" type="presOf" srcId="{597F2769-F88E-47B5-A524-DC522B47CCF9}" destId="{623A3DEF-2FFB-4710-B374-7891E72EF740}" srcOrd="1" destOrd="0" presId="urn:microsoft.com/office/officeart/2005/8/layout/list1"/>
    <dgm:cxn modelId="{A904F45D-7E89-42E6-B9BF-9DA7AAF22F2C}" type="presParOf" srcId="{AC249D25-0ADB-4691-956A-91891C6D94C3}" destId="{BC8DDEFF-0B02-41A6-9BE7-016317FC88FB}" srcOrd="0" destOrd="0" presId="urn:microsoft.com/office/officeart/2005/8/layout/list1"/>
    <dgm:cxn modelId="{57B18223-6706-4752-A721-044EB46B17DE}" type="presParOf" srcId="{BC8DDEFF-0B02-41A6-9BE7-016317FC88FB}" destId="{42F320AC-DFDA-42D8-A39E-B7AA5D15289D}" srcOrd="0" destOrd="0" presId="urn:microsoft.com/office/officeart/2005/8/layout/list1"/>
    <dgm:cxn modelId="{2C3CE0AC-A77D-444C-9C48-57AAD625FAF2}" type="presParOf" srcId="{BC8DDEFF-0B02-41A6-9BE7-016317FC88FB}" destId="{56DBE05C-0BDA-4C13-A27D-2ECF367988FA}" srcOrd="1" destOrd="0" presId="urn:microsoft.com/office/officeart/2005/8/layout/list1"/>
    <dgm:cxn modelId="{B2183B52-84EA-4D2F-9999-849736EF24C1}" type="presParOf" srcId="{AC249D25-0ADB-4691-956A-91891C6D94C3}" destId="{F96AD60E-BAFC-4B8B-8D43-3B60787DF35F}" srcOrd="1" destOrd="0" presId="urn:microsoft.com/office/officeart/2005/8/layout/list1"/>
    <dgm:cxn modelId="{C7E3A847-96DE-41E2-92BD-1EB72F6BB02C}" type="presParOf" srcId="{AC249D25-0ADB-4691-956A-91891C6D94C3}" destId="{F5C70223-A782-4F11-AA9E-2773B8488AD0}" srcOrd="2" destOrd="0" presId="urn:microsoft.com/office/officeart/2005/8/layout/list1"/>
    <dgm:cxn modelId="{E9150AF9-36E4-4501-A4B2-E9D9166A72E4}" type="presParOf" srcId="{AC249D25-0ADB-4691-956A-91891C6D94C3}" destId="{F4A952A7-F819-4FE9-A03B-812852F954A7}" srcOrd="3" destOrd="0" presId="urn:microsoft.com/office/officeart/2005/8/layout/list1"/>
    <dgm:cxn modelId="{2C84FFBC-6CFB-45B0-BD5D-523994B0EA9A}" type="presParOf" srcId="{AC249D25-0ADB-4691-956A-91891C6D94C3}" destId="{EBC19A52-DCFF-4F67-B0E4-A1436732F3CF}" srcOrd="4" destOrd="0" presId="urn:microsoft.com/office/officeart/2005/8/layout/list1"/>
    <dgm:cxn modelId="{CBBB5E46-B8DE-468C-947E-B8C14B465D06}" type="presParOf" srcId="{EBC19A52-DCFF-4F67-B0E4-A1436732F3CF}" destId="{3EAF199F-01A9-4EFB-BBE7-485F03023DA7}" srcOrd="0" destOrd="0" presId="urn:microsoft.com/office/officeart/2005/8/layout/list1"/>
    <dgm:cxn modelId="{AE23B406-69F0-4DF3-A2B9-0F7AEF3F65F5}" type="presParOf" srcId="{EBC19A52-DCFF-4F67-B0E4-A1436732F3CF}" destId="{11B70A96-11AA-4E57-BBA0-E36A93FBAC78}" srcOrd="1" destOrd="0" presId="urn:microsoft.com/office/officeart/2005/8/layout/list1"/>
    <dgm:cxn modelId="{2D938843-9CEE-4ABC-84C2-98509365858B}" type="presParOf" srcId="{AC249D25-0ADB-4691-956A-91891C6D94C3}" destId="{497CEA13-BEE2-4EE8-8D17-26369D1E0EF8}" srcOrd="5" destOrd="0" presId="urn:microsoft.com/office/officeart/2005/8/layout/list1"/>
    <dgm:cxn modelId="{654BED7F-E658-410D-9555-274D08CE728F}" type="presParOf" srcId="{AC249D25-0ADB-4691-956A-91891C6D94C3}" destId="{F939C9EB-C14E-4C1C-AED4-E09D68F7684F}" srcOrd="6" destOrd="0" presId="urn:microsoft.com/office/officeart/2005/8/layout/list1"/>
    <dgm:cxn modelId="{C9A8EA70-EAAC-4516-BB2C-2DA797CB8B96}" type="presParOf" srcId="{AC249D25-0ADB-4691-956A-91891C6D94C3}" destId="{EE9C1AA4-4899-42E7-9B81-CC99461D51C6}" srcOrd="7" destOrd="0" presId="urn:microsoft.com/office/officeart/2005/8/layout/list1"/>
    <dgm:cxn modelId="{271586C1-533C-4DAA-8007-715E807FDFCE}" type="presParOf" srcId="{AC249D25-0ADB-4691-956A-91891C6D94C3}" destId="{8FD506FF-96D9-4DCC-AEBF-0307427D2D44}" srcOrd="8" destOrd="0" presId="urn:microsoft.com/office/officeart/2005/8/layout/list1"/>
    <dgm:cxn modelId="{C2DAFCB6-1867-45A1-ABD7-58A64B7B102E}" type="presParOf" srcId="{8FD506FF-96D9-4DCC-AEBF-0307427D2D44}" destId="{83BF704F-75BA-40FF-973F-B129E72CBBC5}" srcOrd="0" destOrd="0" presId="urn:microsoft.com/office/officeart/2005/8/layout/list1"/>
    <dgm:cxn modelId="{FAF403E6-6C4B-492C-8C82-D5B527E1C204}" type="presParOf" srcId="{8FD506FF-96D9-4DCC-AEBF-0307427D2D44}" destId="{2F281D8A-1667-45BF-AE63-89146B41CAB9}" srcOrd="1" destOrd="0" presId="urn:microsoft.com/office/officeart/2005/8/layout/list1"/>
    <dgm:cxn modelId="{637563E4-2845-441A-A956-1D1BDE3F09D5}" type="presParOf" srcId="{AC249D25-0ADB-4691-956A-91891C6D94C3}" destId="{08CC97DB-DA31-4C6B-B5FE-2F706E5F85BE}" srcOrd="9" destOrd="0" presId="urn:microsoft.com/office/officeart/2005/8/layout/list1"/>
    <dgm:cxn modelId="{269B2607-BABA-439C-A3E6-D001024870B1}" type="presParOf" srcId="{AC249D25-0ADB-4691-956A-91891C6D94C3}" destId="{CD5D14C2-19F3-4768-A312-4245DB28B422}" srcOrd="10" destOrd="0" presId="urn:microsoft.com/office/officeart/2005/8/layout/list1"/>
    <dgm:cxn modelId="{AAD87DEE-D3BD-45C5-854B-C2ABEF79AC6A}" type="presParOf" srcId="{AC249D25-0ADB-4691-956A-91891C6D94C3}" destId="{B717BD63-7BDC-463A-ABBA-AE644B1B3BE6}" srcOrd="11" destOrd="0" presId="urn:microsoft.com/office/officeart/2005/8/layout/list1"/>
    <dgm:cxn modelId="{8B06AB47-577B-4F9B-AECB-FF5CCAF3AAC4}" type="presParOf" srcId="{AC249D25-0ADB-4691-956A-91891C6D94C3}" destId="{E63B3F62-5C2B-458E-AEC2-7CC681C96EAD}" srcOrd="12" destOrd="0" presId="urn:microsoft.com/office/officeart/2005/8/layout/list1"/>
    <dgm:cxn modelId="{077A3BBC-C87D-4A97-A4EB-2AB2550FDF96}" type="presParOf" srcId="{E63B3F62-5C2B-458E-AEC2-7CC681C96EAD}" destId="{82085D91-BED7-4604-86DE-175AA45A4C74}" srcOrd="0" destOrd="0" presId="urn:microsoft.com/office/officeart/2005/8/layout/list1"/>
    <dgm:cxn modelId="{E60DC4E6-F125-4F4B-9F6E-DDD5EB8E0E69}" type="presParOf" srcId="{E63B3F62-5C2B-458E-AEC2-7CC681C96EAD}" destId="{623A3DEF-2FFB-4710-B374-7891E72EF740}" srcOrd="1" destOrd="0" presId="urn:microsoft.com/office/officeart/2005/8/layout/list1"/>
    <dgm:cxn modelId="{53C1E5BE-60F3-4B7C-83BE-FF6450B03441}" type="presParOf" srcId="{AC249D25-0ADB-4691-956A-91891C6D94C3}" destId="{CBBF67DA-FC78-4974-8DFD-8A3A42EDB272}" srcOrd="13" destOrd="0" presId="urn:microsoft.com/office/officeart/2005/8/layout/list1"/>
    <dgm:cxn modelId="{AD103D57-C049-458E-B6D2-58230120F2E8}" type="presParOf" srcId="{AC249D25-0ADB-4691-956A-91891C6D94C3}" destId="{33FDDAB9-C6BA-4029-BED3-CDDCCDAF5B18}" srcOrd="14" destOrd="0" presId="urn:microsoft.com/office/officeart/2005/8/layout/lis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1EF4BD8C-2063-4A7F-8F9E-74FBC0DCBB68}" type="doc">
      <dgm:prSet loTypeId="urn:microsoft.com/office/officeart/2005/8/layout/vList2" loCatId="list" qsTypeId="urn:microsoft.com/office/officeart/2005/8/quickstyle/simple1" qsCatId="simple" csTypeId="urn:microsoft.com/office/officeart/2005/8/colors/accent1_1" csCatId="accent1" phldr="1"/>
      <dgm:spPr/>
      <dgm:t>
        <a:bodyPr/>
        <a:lstStyle/>
        <a:p>
          <a:endParaRPr lang="en-US"/>
        </a:p>
      </dgm:t>
    </dgm:pt>
    <dgm:pt modelId="{9F96233C-C0A7-4FC3-9682-BBAC6155EFA1}">
      <dgm:prSet phldrT="[Text]"/>
      <dgm:spPr/>
      <dgm:t>
        <a:bodyPr/>
        <a:lstStyle/>
        <a:p>
          <a:r>
            <a:rPr lang="en-US" dirty="0"/>
            <a:t>From this cohort, out of those who were later admitted, </a:t>
          </a:r>
        </a:p>
      </dgm:t>
    </dgm:pt>
    <dgm:pt modelId="{308099FA-4568-494F-BAC4-2097CF7A8BAE}" type="parTrans" cxnId="{A05448D2-BEE2-4E99-A8BD-AC7F5D635FF7}">
      <dgm:prSet/>
      <dgm:spPr/>
      <dgm:t>
        <a:bodyPr/>
        <a:lstStyle/>
        <a:p>
          <a:endParaRPr lang="en-US"/>
        </a:p>
      </dgm:t>
    </dgm:pt>
    <dgm:pt modelId="{C70F03AB-894B-4E76-A17A-048134CDEF5B}" type="sibTrans" cxnId="{A05448D2-BEE2-4E99-A8BD-AC7F5D635FF7}">
      <dgm:prSet/>
      <dgm:spPr/>
      <dgm:t>
        <a:bodyPr/>
        <a:lstStyle/>
        <a:p>
          <a:endParaRPr lang="en-US"/>
        </a:p>
      </dgm:t>
    </dgm:pt>
    <dgm:pt modelId="{0F938DB9-7FFF-440C-9C06-9C0270EB3025}">
      <dgm:prSet phldrT="[Text]" custT="1"/>
      <dgm:spPr/>
      <dgm:t>
        <a:bodyPr/>
        <a:lstStyle/>
        <a:p>
          <a:r>
            <a:rPr lang="en-US" sz="1600" dirty="0"/>
            <a:t>46% were fatal, 21% non-fatal</a:t>
          </a:r>
        </a:p>
      </dgm:t>
    </dgm:pt>
    <dgm:pt modelId="{FB6483A2-6F9E-46E2-9B80-8C3C84C28A5B}" type="parTrans" cxnId="{B4807CC4-86FB-4186-A520-82B9C2C7E4D1}">
      <dgm:prSet/>
      <dgm:spPr/>
      <dgm:t>
        <a:bodyPr/>
        <a:lstStyle/>
        <a:p>
          <a:endParaRPr lang="en-US"/>
        </a:p>
      </dgm:t>
    </dgm:pt>
    <dgm:pt modelId="{58D6A9C6-53A4-4E48-8C7F-5D104834C6E7}" type="sibTrans" cxnId="{B4807CC4-86FB-4186-A520-82B9C2C7E4D1}">
      <dgm:prSet/>
      <dgm:spPr/>
      <dgm:t>
        <a:bodyPr/>
        <a:lstStyle/>
        <a:p>
          <a:endParaRPr lang="en-US"/>
        </a:p>
      </dgm:t>
    </dgm:pt>
    <dgm:pt modelId="{BD09389A-F04C-419D-B4F4-96D1CA7FCDB3}">
      <dgm:prSet phldrT="[Text]"/>
      <dgm:spPr/>
      <dgm:t>
        <a:bodyPr/>
        <a:lstStyle/>
        <a:p>
          <a:r>
            <a:rPr lang="en-US" dirty="0"/>
            <a:t>Risk of mortality was higher among patients with co-morbidities i.e.</a:t>
          </a:r>
        </a:p>
      </dgm:t>
    </dgm:pt>
    <dgm:pt modelId="{6A2A1EA1-B260-4DD1-959A-520334CDAC7A}" type="parTrans" cxnId="{E0D4F630-9CEE-445E-A705-A84000C35831}">
      <dgm:prSet/>
      <dgm:spPr/>
      <dgm:t>
        <a:bodyPr/>
        <a:lstStyle/>
        <a:p>
          <a:endParaRPr lang="en-US"/>
        </a:p>
      </dgm:t>
    </dgm:pt>
    <dgm:pt modelId="{64E865E4-20F4-4419-A2B5-EC9287999344}" type="sibTrans" cxnId="{E0D4F630-9CEE-445E-A705-A84000C35831}">
      <dgm:prSet/>
      <dgm:spPr/>
      <dgm:t>
        <a:bodyPr/>
        <a:lstStyle/>
        <a:p>
          <a:endParaRPr lang="en-US"/>
        </a:p>
      </dgm:t>
    </dgm:pt>
    <dgm:pt modelId="{4630613B-4D14-4929-8AB6-C09B168C4D45}">
      <dgm:prSet phldrT="[Text]" custT="1"/>
      <dgm:spPr/>
      <dgm:t>
        <a:bodyPr/>
        <a:lstStyle/>
        <a:p>
          <a:r>
            <a:rPr lang="en-US" sz="1600" dirty="0"/>
            <a:t>respiratory disease </a:t>
          </a:r>
        </a:p>
      </dgm:t>
    </dgm:pt>
    <dgm:pt modelId="{0DFCC57A-94E8-4A7B-B167-89268E3E0911}" type="parTrans" cxnId="{94C02230-520B-4B70-953E-FFA4C74F4E20}">
      <dgm:prSet/>
      <dgm:spPr/>
      <dgm:t>
        <a:bodyPr/>
        <a:lstStyle/>
        <a:p>
          <a:endParaRPr lang="en-US"/>
        </a:p>
      </dgm:t>
    </dgm:pt>
    <dgm:pt modelId="{FEB0BC6A-3024-427A-85BB-C4B908857783}" type="sibTrans" cxnId="{94C02230-520B-4B70-953E-FFA4C74F4E20}">
      <dgm:prSet/>
      <dgm:spPr/>
      <dgm:t>
        <a:bodyPr/>
        <a:lstStyle/>
        <a:p>
          <a:endParaRPr lang="en-US"/>
        </a:p>
      </dgm:t>
    </dgm:pt>
    <dgm:pt modelId="{08D00887-CB85-4E39-BE7F-B46CC6AF8A32}">
      <dgm:prSet phldrT="[Text]" custT="1"/>
      <dgm:spPr/>
      <dgm:t>
        <a:bodyPr/>
        <a:lstStyle/>
        <a:p>
          <a:r>
            <a:rPr lang="en-US" sz="1600" dirty="0"/>
            <a:t>mental health condition</a:t>
          </a:r>
        </a:p>
      </dgm:t>
    </dgm:pt>
    <dgm:pt modelId="{82115123-923D-4FDE-B31C-B799B593ED39}" type="parTrans" cxnId="{B4686C5B-8CD6-40BC-817F-0B9ED77F9B80}">
      <dgm:prSet/>
      <dgm:spPr/>
      <dgm:t>
        <a:bodyPr/>
        <a:lstStyle/>
        <a:p>
          <a:endParaRPr lang="en-US"/>
        </a:p>
      </dgm:t>
    </dgm:pt>
    <dgm:pt modelId="{1075A414-0374-40E7-A315-651B243513C4}" type="sibTrans" cxnId="{B4686C5B-8CD6-40BC-817F-0B9ED77F9B80}">
      <dgm:prSet/>
      <dgm:spPr/>
      <dgm:t>
        <a:bodyPr/>
        <a:lstStyle/>
        <a:p>
          <a:endParaRPr lang="en-US"/>
        </a:p>
      </dgm:t>
    </dgm:pt>
    <dgm:pt modelId="{20790718-0669-48A2-B486-6DB43E5E1249}">
      <dgm:prSet phldrT="[Text]" custT="1"/>
      <dgm:spPr/>
      <dgm:t>
        <a:bodyPr/>
        <a:lstStyle/>
        <a:p>
          <a:r>
            <a:rPr lang="en-US" sz="1600" dirty="0"/>
            <a:t> cardiac disease</a:t>
          </a:r>
        </a:p>
      </dgm:t>
    </dgm:pt>
    <dgm:pt modelId="{B93622D4-71AA-4482-8C25-87270EF6CB3D}" type="parTrans" cxnId="{565CADE2-3617-4B80-ABA0-CCEC31178194}">
      <dgm:prSet/>
      <dgm:spPr/>
      <dgm:t>
        <a:bodyPr/>
        <a:lstStyle/>
        <a:p>
          <a:endParaRPr lang="en-US"/>
        </a:p>
      </dgm:t>
    </dgm:pt>
    <dgm:pt modelId="{CB27F09D-9EE2-4CFE-928E-0DB0AF92B989}" type="sibTrans" cxnId="{565CADE2-3617-4B80-ABA0-CCEC31178194}">
      <dgm:prSet/>
      <dgm:spPr/>
      <dgm:t>
        <a:bodyPr/>
        <a:lstStyle/>
        <a:p>
          <a:endParaRPr lang="en-US"/>
        </a:p>
      </dgm:t>
    </dgm:pt>
    <dgm:pt modelId="{4B3EB0E6-A4A9-431C-8B63-CAE15CFA49D2}">
      <dgm:prSet phldrT="[Text]" custT="1"/>
      <dgm:spPr/>
      <dgm:t>
        <a:bodyPr/>
        <a:lstStyle/>
        <a:p>
          <a:r>
            <a:rPr lang="en-US" sz="1600" dirty="0"/>
            <a:t>obesity</a:t>
          </a:r>
        </a:p>
      </dgm:t>
    </dgm:pt>
    <dgm:pt modelId="{1A22AAAC-8FCB-4BA2-B6CF-760B59BFB21F}" type="parTrans" cxnId="{6F43CC25-7B0C-4EE7-895D-844F4492B65C}">
      <dgm:prSet/>
      <dgm:spPr/>
      <dgm:t>
        <a:bodyPr/>
        <a:lstStyle/>
        <a:p>
          <a:endParaRPr lang="en-US"/>
        </a:p>
      </dgm:t>
    </dgm:pt>
    <dgm:pt modelId="{F7551F29-F24B-4E7A-8BFF-9356CB337848}" type="sibTrans" cxnId="{6F43CC25-7B0C-4EE7-895D-844F4492B65C}">
      <dgm:prSet/>
      <dgm:spPr/>
      <dgm:t>
        <a:bodyPr/>
        <a:lstStyle/>
        <a:p>
          <a:endParaRPr lang="en-US"/>
        </a:p>
      </dgm:t>
    </dgm:pt>
    <dgm:pt modelId="{81950B2D-39C2-4376-8735-4945F1185755}" type="pres">
      <dgm:prSet presAssocID="{1EF4BD8C-2063-4A7F-8F9E-74FBC0DCBB68}" presName="linear" presStyleCnt="0">
        <dgm:presLayoutVars>
          <dgm:animLvl val="lvl"/>
          <dgm:resizeHandles val="exact"/>
        </dgm:presLayoutVars>
      </dgm:prSet>
      <dgm:spPr/>
    </dgm:pt>
    <dgm:pt modelId="{2405C4A9-9B9F-460E-B87D-767E461711C6}" type="pres">
      <dgm:prSet presAssocID="{9F96233C-C0A7-4FC3-9682-BBAC6155EFA1}" presName="parentText" presStyleLbl="node1" presStyleIdx="0" presStyleCnt="2" custLinFactNeighborX="-1557" custLinFactNeighborY="-29745">
        <dgm:presLayoutVars>
          <dgm:chMax val="0"/>
          <dgm:bulletEnabled val="1"/>
        </dgm:presLayoutVars>
      </dgm:prSet>
      <dgm:spPr/>
    </dgm:pt>
    <dgm:pt modelId="{400456E7-4313-493B-A254-D107DB62DB46}" type="pres">
      <dgm:prSet presAssocID="{9F96233C-C0A7-4FC3-9682-BBAC6155EFA1}" presName="childText" presStyleLbl="revTx" presStyleIdx="0" presStyleCnt="2">
        <dgm:presLayoutVars>
          <dgm:bulletEnabled val="1"/>
        </dgm:presLayoutVars>
      </dgm:prSet>
      <dgm:spPr/>
    </dgm:pt>
    <dgm:pt modelId="{C6ABB491-8D31-413A-93BC-A12868089A14}" type="pres">
      <dgm:prSet presAssocID="{BD09389A-F04C-419D-B4F4-96D1CA7FCDB3}" presName="parentText" presStyleLbl="node1" presStyleIdx="1" presStyleCnt="2" custLinFactNeighborY="9276">
        <dgm:presLayoutVars>
          <dgm:chMax val="0"/>
          <dgm:bulletEnabled val="1"/>
        </dgm:presLayoutVars>
      </dgm:prSet>
      <dgm:spPr/>
    </dgm:pt>
    <dgm:pt modelId="{46839254-8C25-4B98-A953-8911586491BF}" type="pres">
      <dgm:prSet presAssocID="{BD09389A-F04C-419D-B4F4-96D1CA7FCDB3}" presName="childText" presStyleLbl="revTx" presStyleIdx="1" presStyleCnt="2" custScaleY="100160" custLinFactNeighborX="-103" custLinFactNeighborY="28731">
        <dgm:presLayoutVars>
          <dgm:bulletEnabled val="1"/>
        </dgm:presLayoutVars>
      </dgm:prSet>
      <dgm:spPr/>
    </dgm:pt>
  </dgm:ptLst>
  <dgm:cxnLst>
    <dgm:cxn modelId="{6F43CC25-7B0C-4EE7-895D-844F4492B65C}" srcId="{BD09389A-F04C-419D-B4F4-96D1CA7FCDB3}" destId="{4B3EB0E6-A4A9-431C-8B63-CAE15CFA49D2}" srcOrd="3" destOrd="0" parTransId="{1A22AAAC-8FCB-4BA2-B6CF-760B59BFB21F}" sibTransId="{F7551F29-F24B-4E7A-8BFF-9356CB337848}"/>
    <dgm:cxn modelId="{1F408328-D179-4535-AEFF-95DBD92108DF}" type="presOf" srcId="{0F938DB9-7FFF-440C-9C06-9C0270EB3025}" destId="{400456E7-4313-493B-A254-D107DB62DB46}" srcOrd="0" destOrd="0" presId="urn:microsoft.com/office/officeart/2005/8/layout/vList2"/>
    <dgm:cxn modelId="{94C02230-520B-4B70-953E-FFA4C74F4E20}" srcId="{BD09389A-F04C-419D-B4F4-96D1CA7FCDB3}" destId="{4630613B-4D14-4929-8AB6-C09B168C4D45}" srcOrd="0" destOrd="0" parTransId="{0DFCC57A-94E8-4A7B-B167-89268E3E0911}" sibTransId="{FEB0BC6A-3024-427A-85BB-C4B908857783}"/>
    <dgm:cxn modelId="{E0D4F630-9CEE-445E-A705-A84000C35831}" srcId="{1EF4BD8C-2063-4A7F-8F9E-74FBC0DCBB68}" destId="{BD09389A-F04C-419D-B4F4-96D1CA7FCDB3}" srcOrd="1" destOrd="0" parTransId="{6A2A1EA1-B260-4DD1-959A-520334CDAC7A}" sibTransId="{64E865E4-20F4-4419-A2B5-EC9287999344}"/>
    <dgm:cxn modelId="{C9793A3C-960E-458C-B4AD-529CFBE4FBD3}" type="presOf" srcId="{4B3EB0E6-A4A9-431C-8B63-CAE15CFA49D2}" destId="{46839254-8C25-4B98-A953-8911586491BF}" srcOrd="0" destOrd="3" presId="urn:microsoft.com/office/officeart/2005/8/layout/vList2"/>
    <dgm:cxn modelId="{B4686C5B-8CD6-40BC-817F-0B9ED77F9B80}" srcId="{BD09389A-F04C-419D-B4F4-96D1CA7FCDB3}" destId="{08D00887-CB85-4E39-BE7F-B46CC6AF8A32}" srcOrd="1" destOrd="0" parTransId="{82115123-923D-4FDE-B31C-B799B593ED39}" sibTransId="{1075A414-0374-40E7-A315-651B243513C4}"/>
    <dgm:cxn modelId="{C98BD561-EFB0-49AE-BE5A-8777FAA9CEE2}" type="presOf" srcId="{4630613B-4D14-4929-8AB6-C09B168C4D45}" destId="{46839254-8C25-4B98-A953-8911586491BF}" srcOrd="0" destOrd="0" presId="urn:microsoft.com/office/officeart/2005/8/layout/vList2"/>
    <dgm:cxn modelId="{673EA47B-8624-409E-9236-6D2066CF0340}" type="presOf" srcId="{08D00887-CB85-4E39-BE7F-B46CC6AF8A32}" destId="{46839254-8C25-4B98-A953-8911586491BF}" srcOrd="0" destOrd="1" presId="urn:microsoft.com/office/officeart/2005/8/layout/vList2"/>
    <dgm:cxn modelId="{635A6EB4-ED97-4DAE-9123-D02CF3B3BD5F}" type="presOf" srcId="{1EF4BD8C-2063-4A7F-8F9E-74FBC0DCBB68}" destId="{81950B2D-39C2-4376-8735-4945F1185755}" srcOrd="0" destOrd="0" presId="urn:microsoft.com/office/officeart/2005/8/layout/vList2"/>
    <dgm:cxn modelId="{B4807CC4-86FB-4186-A520-82B9C2C7E4D1}" srcId="{9F96233C-C0A7-4FC3-9682-BBAC6155EFA1}" destId="{0F938DB9-7FFF-440C-9C06-9C0270EB3025}" srcOrd="0" destOrd="0" parTransId="{FB6483A2-6F9E-46E2-9B80-8C3C84C28A5B}" sibTransId="{58D6A9C6-53A4-4E48-8C7F-5D104834C6E7}"/>
    <dgm:cxn modelId="{A05448D2-BEE2-4E99-A8BD-AC7F5D635FF7}" srcId="{1EF4BD8C-2063-4A7F-8F9E-74FBC0DCBB68}" destId="{9F96233C-C0A7-4FC3-9682-BBAC6155EFA1}" srcOrd="0" destOrd="0" parTransId="{308099FA-4568-494F-BAC4-2097CF7A8BAE}" sibTransId="{C70F03AB-894B-4E76-A17A-048134CDEF5B}"/>
    <dgm:cxn modelId="{565CADE2-3617-4B80-ABA0-CCEC31178194}" srcId="{BD09389A-F04C-419D-B4F4-96D1CA7FCDB3}" destId="{20790718-0669-48A2-B486-6DB43E5E1249}" srcOrd="2" destOrd="0" parTransId="{B93622D4-71AA-4482-8C25-87270EF6CB3D}" sibTransId="{CB27F09D-9EE2-4CFE-928E-0DB0AF92B989}"/>
    <dgm:cxn modelId="{0A1160E9-1353-4E4C-A37C-6F019661596A}" type="presOf" srcId="{20790718-0669-48A2-B486-6DB43E5E1249}" destId="{46839254-8C25-4B98-A953-8911586491BF}" srcOrd="0" destOrd="2" presId="urn:microsoft.com/office/officeart/2005/8/layout/vList2"/>
    <dgm:cxn modelId="{904E5FEA-39E3-46FF-890D-1E4F52E74342}" type="presOf" srcId="{BD09389A-F04C-419D-B4F4-96D1CA7FCDB3}" destId="{C6ABB491-8D31-413A-93BC-A12868089A14}" srcOrd="0" destOrd="0" presId="urn:microsoft.com/office/officeart/2005/8/layout/vList2"/>
    <dgm:cxn modelId="{D682B9F1-4F91-4430-9A8C-CBA0D0508294}" type="presOf" srcId="{9F96233C-C0A7-4FC3-9682-BBAC6155EFA1}" destId="{2405C4A9-9B9F-460E-B87D-767E461711C6}" srcOrd="0" destOrd="0" presId="urn:microsoft.com/office/officeart/2005/8/layout/vList2"/>
    <dgm:cxn modelId="{65D0433B-4D48-40A6-A70C-8FE2208EB608}" type="presParOf" srcId="{81950B2D-39C2-4376-8735-4945F1185755}" destId="{2405C4A9-9B9F-460E-B87D-767E461711C6}" srcOrd="0" destOrd="0" presId="urn:microsoft.com/office/officeart/2005/8/layout/vList2"/>
    <dgm:cxn modelId="{162AA487-6E27-4FD7-89C1-C185A5266AA2}" type="presParOf" srcId="{81950B2D-39C2-4376-8735-4945F1185755}" destId="{400456E7-4313-493B-A254-D107DB62DB46}" srcOrd="1" destOrd="0" presId="urn:microsoft.com/office/officeart/2005/8/layout/vList2"/>
    <dgm:cxn modelId="{9CDE5285-37D7-48D7-B83E-012942C6C5B4}" type="presParOf" srcId="{81950B2D-39C2-4376-8735-4945F1185755}" destId="{C6ABB491-8D31-413A-93BC-A12868089A14}" srcOrd="2" destOrd="0" presId="urn:microsoft.com/office/officeart/2005/8/layout/vList2"/>
    <dgm:cxn modelId="{DB8A4B65-BA7D-4397-B433-1845053C361B}" type="presParOf" srcId="{81950B2D-39C2-4376-8735-4945F1185755}" destId="{46839254-8C25-4B98-A953-8911586491BF}" srcOrd="3" destOrd="0" presId="urn:microsoft.com/office/officeart/2005/8/layout/vList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42FF1E1B-A655-4DFA-B681-C096B39E0BC3}" type="doc">
      <dgm:prSet loTypeId="urn:microsoft.com/office/officeart/2005/8/layout/vList2" loCatId="list" qsTypeId="urn:microsoft.com/office/officeart/2005/8/quickstyle/simple1" qsCatId="simple" csTypeId="urn:microsoft.com/office/officeart/2005/8/colors/accent1_2" csCatId="accent1" phldr="1"/>
      <dgm:spPr/>
      <dgm:t>
        <a:bodyPr/>
        <a:lstStyle/>
        <a:p>
          <a:endParaRPr lang="en-US"/>
        </a:p>
      </dgm:t>
    </dgm:pt>
    <dgm:pt modelId="{FB5BB151-4222-439C-AA16-6EDA88A064B7}">
      <dgm:prSet phldrT="[Text]" custT="1"/>
      <dgm:spPr/>
      <dgm:t>
        <a:bodyPr/>
        <a:lstStyle/>
        <a:p>
          <a:r>
            <a:rPr lang="en-US" sz="2400" b="1" baseline="0" dirty="0"/>
            <a:t>Symptoms commonly presented in EVALI:</a:t>
          </a:r>
          <a:r>
            <a:rPr lang="en-US" sz="2400" b="1" baseline="30000" dirty="0"/>
            <a:t>11, 16, 17</a:t>
          </a:r>
        </a:p>
      </dgm:t>
    </dgm:pt>
    <dgm:pt modelId="{F8493CD4-A1FC-478D-AE48-C1277D5D5B8D}" type="parTrans" cxnId="{6ADEAE98-C204-433C-AC51-439A7B599484}">
      <dgm:prSet/>
      <dgm:spPr/>
      <dgm:t>
        <a:bodyPr/>
        <a:lstStyle/>
        <a:p>
          <a:endParaRPr lang="en-US"/>
        </a:p>
      </dgm:t>
    </dgm:pt>
    <dgm:pt modelId="{015F265F-16E8-40C3-ABB4-EE21AFA6F059}" type="sibTrans" cxnId="{6ADEAE98-C204-433C-AC51-439A7B599484}">
      <dgm:prSet/>
      <dgm:spPr/>
      <dgm:t>
        <a:bodyPr/>
        <a:lstStyle/>
        <a:p>
          <a:endParaRPr lang="en-US"/>
        </a:p>
      </dgm:t>
    </dgm:pt>
    <dgm:pt modelId="{09DF4F0D-95F3-4BA1-866D-E1FEBF29992C}">
      <dgm:prSet phldrT="[Text]" custT="1"/>
      <dgm:spPr/>
      <dgm:t>
        <a:bodyPr/>
        <a:lstStyle/>
        <a:p>
          <a:r>
            <a:rPr lang="en-US" sz="2200" b="1" baseline="0" dirty="0"/>
            <a:t>respiratory symptoms </a:t>
          </a:r>
        </a:p>
      </dgm:t>
    </dgm:pt>
    <dgm:pt modelId="{894709CF-D9F5-4A3E-A9AB-DEC47F24BF00}" type="parTrans" cxnId="{6D3B7F4F-FF78-4238-A93F-D510DFED400D}">
      <dgm:prSet/>
      <dgm:spPr/>
      <dgm:t>
        <a:bodyPr/>
        <a:lstStyle/>
        <a:p>
          <a:endParaRPr lang="en-US"/>
        </a:p>
      </dgm:t>
    </dgm:pt>
    <dgm:pt modelId="{B8378D35-93D4-4DC6-A65B-D8D6E5166347}" type="sibTrans" cxnId="{6D3B7F4F-FF78-4238-A93F-D510DFED400D}">
      <dgm:prSet/>
      <dgm:spPr/>
      <dgm:t>
        <a:bodyPr/>
        <a:lstStyle/>
        <a:p>
          <a:endParaRPr lang="en-US"/>
        </a:p>
      </dgm:t>
    </dgm:pt>
    <dgm:pt modelId="{53099607-4664-4660-80CA-9BCEB42F80DF}">
      <dgm:prSet phldrT="[Text]" custT="1"/>
      <dgm:spPr/>
      <dgm:t>
        <a:bodyPr/>
        <a:lstStyle/>
        <a:p>
          <a:r>
            <a:rPr lang="en-US" sz="2400" b="1" dirty="0"/>
            <a:t>Signs of EVALI that commonly observed:</a:t>
          </a:r>
          <a:r>
            <a:rPr lang="en-US" sz="2400" b="1" baseline="30000" dirty="0"/>
            <a:t>11, 16, 17</a:t>
          </a:r>
          <a:endParaRPr lang="en-US" sz="2400" b="1" dirty="0"/>
        </a:p>
      </dgm:t>
    </dgm:pt>
    <dgm:pt modelId="{3687DFC6-2551-48AC-91E7-3290B50D1994}" type="parTrans" cxnId="{C919B5F4-B539-40E1-BFFE-03EAD0D959D8}">
      <dgm:prSet/>
      <dgm:spPr/>
      <dgm:t>
        <a:bodyPr/>
        <a:lstStyle/>
        <a:p>
          <a:endParaRPr lang="en-US"/>
        </a:p>
      </dgm:t>
    </dgm:pt>
    <dgm:pt modelId="{03571DA7-8B29-411C-8A34-F685FAE420DA}" type="sibTrans" cxnId="{C919B5F4-B539-40E1-BFFE-03EAD0D959D8}">
      <dgm:prSet/>
      <dgm:spPr/>
      <dgm:t>
        <a:bodyPr/>
        <a:lstStyle/>
        <a:p>
          <a:endParaRPr lang="en-US"/>
        </a:p>
      </dgm:t>
    </dgm:pt>
    <dgm:pt modelId="{ABD04087-DE0D-4C49-9A2E-E07BA96C92C8}">
      <dgm:prSet phldrT="[Text]" custT="1"/>
      <dgm:spPr/>
      <dgm:t>
        <a:bodyPr/>
        <a:lstStyle/>
        <a:p>
          <a:r>
            <a:rPr lang="en-US" sz="2000" b="1" dirty="0">
              <a:latin typeface="+mn-lt"/>
            </a:rPr>
            <a:t>hypoxia                                            </a:t>
          </a:r>
          <a:r>
            <a:rPr lang="en-US" sz="2000" b="1" dirty="0">
              <a:latin typeface="+mn-lt"/>
              <a:cs typeface="Arial" panose="020B0604020202020204" pitchFamily="34" charset="0"/>
            </a:rPr>
            <a:t>● </a:t>
          </a:r>
          <a:r>
            <a:rPr lang="en-US" sz="2000" b="1" dirty="0" err="1">
              <a:latin typeface="+mn-lt"/>
              <a:cs typeface="Arial" panose="020B0604020202020204" pitchFamily="34" charset="0"/>
            </a:rPr>
            <a:t>tachycadia</a:t>
          </a:r>
          <a:r>
            <a:rPr lang="en-US" sz="2000" b="1" dirty="0">
              <a:latin typeface="+mn-lt"/>
            </a:rPr>
            <a:t>    </a:t>
          </a:r>
        </a:p>
      </dgm:t>
    </dgm:pt>
    <dgm:pt modelId="{C85FD8CB-A3D9-4851-8800-2C035C2428B8}" type="parTrans" cxnId="{BE1D6552-B2C9-436D-93C0-216737261655}">
      <dgm:prSet/>
      <dgm:spPr/>
      <dgm:t>
        <a:bodyPr/>
        <a:lstStyle/>
        <a:p>
          <a:endParaRPr lang="en-US"/>
        </a:p>
      </dgm:t>
    </dgm:pt>
    <dgm:pt modelId="{43B89A73-143E-4092-A646-6947849F8713}" type="sibTrans" cxnId="{BE1D6552-B2C9-436D-93C0-216737261655}">
      <dgm:prSet/>
      <dgm:spPr/>
      <dgm:t>
        <a:bodyPr/>
        <a:lstStyle/>
        <a:p>
          <a:endParaRPr lang="en-US"/>
        </a:p>
      </dgm:t>
    </dgm:pt>
    <dgm:pt modelId="{9D487227-25C9-4037-A4BF-6368EE1E5AF5}">
      <dgm:prSet custT="1"/>
      <dgm:spPr/>
      <dgm:t>
        <a:bodyPr/>
        <a:lstStyle/>
        <a:p>
          <a:pPr>
            <a:buFont typeface="Courier New" panose="02070309020205020404" pitchFamily="49" charset="0"/>
            <a:buChar char="o"/>
          </a:pPr>
          <a:r>
            <a:rPr lang="en-US" sz="2000" dirty="0"/>
            <a:t>shortness of breath                  </a:t>
          </a:r>
          <a:r>
            <a:rPr lang="en-US" sz="2000" dirty="0">
              <a:latin typeface="Corbel" panose="020B0503020204020204" pitchFamily="34" charset="0"/>
            </a:rPr>
            <a:t>•</a:t>
          </a:r>
          <a:r>
            <a:rPr lang="en-US" sz="2000" dirty="0"/>
            <a:t> cough</a:t>
          </a:r>
        </a:p>
      </dgm:t>
    </dgm:pt>
    <dgm:pt modelId="{E6E78CA6-B6E3-4BFD-A2C1-C5782595C13B}" type="parTrans" cxnId="{151CC050-0F9C-4F16-9588-32DE36EF35B4}">
      <dgm:prSet/>
      <dgm:spPr/>
      <dgm:t>
        <a:bodyPr/>
        <a:lstStyle/>
        <a:p>
          <a:endParaRPr lang="en-US"/>
        </a:p>
      </dgm:t>
    </dgm:pt>
    <dgm:pt modelId="{9329CB94-1C9E-4A62-9CF0-7D2C9F11E1B4}" type="sibTrans" cxnId="{151CC050-0F9C-4F16-9588-32DE36EF35B4}">
      <dgm:prSet/>
      <dgm:spPr/>
      <dgm:t>
        <a:bodyPr/>
        <a:lstStyle/>
        <a:p>
          <a:endParaRPr lang="en-US"/>
        </a:p>
      </dgm:t>
    </dgm:pt>
    <dgm:pt modelId="{5839F1CD-E0AC-4309-8E7A-4A0F0EC6D3BA}">
      <dgm:prSet custT="1"/>
      <dgm:spPr/>
      <dgm:t>
        <a:bodyPr/>
        <a:lstStyle/>
        <a:p>
          <a:r>
            <a:rPr lang="en-US" sz="2200" b="1" baseline="0" dirty="0"/>
            <a:t>gastrointestinal symptoms </a:t>
          </a:r>
        </a:p>
      </dgm:t>
    </dgm:pt>
    <dgm:pt modelId="{0160830B-F840-43E5-8D97-23648744349D}" type="parTrans" cxnId="{5B0BA68D-9382-4E86-A224-129EB3CF67D6}">
      <dgm:prSet/>
      <dgm:spPr/>
      <dgm:t>
        <a:bodyPr/>
        <a:lstStyle/>
        <a:p>
          <a:endParaRPr lang="en-US"/>
        </a:p>
      </dgm:t>
    </dgm:pt>
    <dgm:pt modelId="{D2F12AD7-037C-4A50-923F-433B4684A268}" type="sibTrans" cxnId="{5B0BA68D-9382-4E86-A224-129EB3CF67D6}">
      <dgm:prSet/>
      <dgm:spPr/>
      <dgm:t>
        <a:bodyPr/>
        <a:lstStyle/>
        <a:p>
          <a:endParaRPr lang="en-US"/>
        </a:p>
      </dgm:t>
    </dgm:pt>
    <dgm:pt modelId="{1ABB89DC-070C-462C-AA98-95914EEE8BDF}">
      <dgm:prSet custT="1"/>
      <dgm:spPr/>
      <dgm:t>
        <a:bodyPr/>
        <a:lstStyle/>
        <a:p>
          <a:pPr>
            <a:buFont typeface="Courier New" panose="02070309020205020404" pitchFamily="49" charset="0"/>
            <a:buChar char="o"/>
          </a:pPr>
          <a:r>
            <a:rPr lang="en-US" sz="2000" dirty="0"/>
            <a:t>nausea                                            </a:t>
          </a:r>
          <a:r>
            <a:rPr lang="en-US" sz="2000" dirty="0">
              <a:latin typeface="Corbel" panose="020B0503020204020204" pitchFamily="34" charset="0"/>
            </a:rPr>
            <a:t>• </a:t>
          </a:r>
          <a:r>
            <a:rPr lang="en-US" sz="2000" dirty="0"/>
            <a:t>vomiting</a:t>
          </a:r>
        </a:p>
      </dgm:t>
    </dgm:pt>
    <dgm:pt modelId="{144E0157-602E-4FB8-908C-A24ECE7D47C7}" type="parTrans" cxnId="{6B7C584C-C6AD-4BD6-AFF3-F1B997A801C2}">
      <dgm:prSet/>
      <dgm:spPr/>
      <dgm:t>
        <a:bodyPr/>
        <a:lstStyle/>
        <a:p>
          <a:endParaRPr lang="en-US"/>
        </a:p>
      </dgm:t>
    </dgm:pt>
    <dgm:pt modelId="{FDC497B4-C058-4D8E-98FF-8250A1E78AE5}" type="sibTrans" cxnId="{6B7C584C-C6AD-4BD6-AFF3-F1B997A801C2}">
      <dgm:prSet/>
      <dgm:spPr/>
      <dgm:t>
        <a:bodyPr/>
        <a:lstStyle/>
        <a:p>
          <a:endParaRPr lang="en-US"/>
        </a:p>
      </dgm:t>
    </dgm:pt>
    <dgm:pt modelId="{FECB2D2B-2F65-485F-9D79-E77F8B095B92}">
      <dgm:prSet custT="1"/>
      <dgm:spPr/>
      <dgm:t>
        <a:bodyPr/>
        <a:lstStyle/>
        <a:p>
          <a:r>
            <a:rPr lang="en-US" sz="2000" b="1" dirty="0"/>
            <a:t>constitutional symptom like fever </a:t>
          </a:r>
          <a:endParaRPr lang="en-MY" sz="2000" b="1" dirty="0"/>
        </a:p>
      </dgm:t>
    </dgm:pt>
    <dgm:pt modelId="{460D645B-0694-4999-A811-3B006D757DF0}" type="parTrans" cxnId="{2F52D09E-FAFD-4ABE-83DD-34A1D88B220B}">
      <dgm:prSet/>
      <dgm:spPr/>
      <dgm:t>
        <a:bodyPr/>
        <a:lstStyle/>
        <a:p>
          <a:endParaRPr lang="en-US"/>
        </a:p>
      </dgm:t>
    </dgm:pt>
    <dgm:pt modelId="{965D24CE-BE03-48CE-AD67-3B7934884E23}" type="sibTrans" cxnId="{2F52D09E-FAFD-4ABE-83DD-34A1D88B220B}">
      <dgm:prSet/>
      <dgm:spPr/>
      <dgm:t>
        <a:bodyPr/>
        <a:lstStyle/>
        <a:p>
          <a:endParaRPr lang="en-US"/>
        </a:p>
      </dgm:t>
    </dgm:pt>
    <dgm:pt modelId="{5B8F6225-A129-45ED-A020-CCFEB2CF18B1}">
      <dgm:prSet custT="1"/>
      <dgm:spPr/>
      <dgm:t>
        <a:bodyPr/>
        <a:lstStyle/>
        <a:p>
          <a:r>
            <a:rPr lang="en-US" sz="2000" b="1" dirty="0">
              <a:latin typeface="+mn-lt"/>
            </a:rPr>
            <a:t>tachypnoea</a:t>
          </a:r>
        </a:p>
      </dgm:t>
    </dgm:pt>
    <dgm:pt modelId="{37323CE6-CD00-4C11-82E7-B4C13EDF7289}" type="parTrans" cxnId="{92283594-3AF9-4DAF-A00E-117625D47D4A}">
      <dgm:prSet/>
      <dgm:spPr/>
      <dgm:t>
        <a:bodyPr/>
        <a:lstStyle/>
        <a:p>
          <a:endParaRPr lang="en-US"/>
        </a:p>
      </dgm:t>
    </dgm:pt>
    <dgm:pt modelId="{A6CE20F4-68DF-4052-8A38-CC3F2ADB70C1}" type="sibTrans" cxnId="{92283594-3AF9-4DAF-A00E-117625D47D4A}">
      <dgm:prSet/>
      <dgm:spPr/>
      <dgm:t>
        <a:bodyPr/>
        <a:lstStyle/>
        <a:p>
          <a:endParaRPr lang="en-US"/>
        </a:p>
      </dgm:t>
    </dgm:pt>
    <dgm:pt modelId="{9AFCEF6F-9FC5-499E-A80B-4AAA60A48D32}">
      <dgm:prSet custT="1"/>
      <dgm:spPr/>
      <dgm:t>
        <a:bodyPr/>
        <a:lstStyle/>
        <a:p>
          <a:pPr>
            <a:buFont typeface="Courier New" panose="02070309020205020404" pitchFamily="49" charset="0"/>
            <a:buChar char="o"/>
          </a:pPr>
          <a:r>
            <a:rPr lang="en-US" sz="2000" dirty="0"/>
            <a:t>chest pain </a:t>
          </a:r>
        </a:p>
      </dgm:t>
    </dgm:pt>
    <dgm:pt modelId="{31D75E94-929F-4558-84C0-72A93E646997}" type="parTrans" cxnId="{A376C5D8-CD1F-41BF-8EE5-3206F9A8D01C}">
      <dgm:prSet/>
      <dgm:spPr/>
      <dgm:t>
        <a:bodyPr/>
        <a:lstStyle/>
        <a:p>
          <a:endParaRPr lang="en-MY"/>
        </a:p>
      </dgm:t>
    </dgm:pt>
    <dgm:pt modelId="{BDBB3199-8019-4209-AD60-B36A31A52DDF}" type="sibTrans" cxnId="{A376C5D8-CD1F-41BF-8EE5-3206F9A8D01C}">
      <dgm:prSet/>
      <dgm:spPr/>
      <dgm:t>
        <a:bodyPr/>
        <a:lstStyle/>
        <a:p>
          <a:endParaRPr lang="en-MY"/>
        </a:p>
      </dgm:t>
    </dgm:pt>
    <dgm:pt modelId="{2ADF2C8D-5352-4585-A1DA-00CD41A22FE5}">
      <dgm:prSet custT="1"/>
      <dgm:spPr/>
      <dgm:t>
        <a:bodyPr/>
        <a:lstStyle/>
        <a:p>
          <a:pPr>
            <a:buFont typeface="Courier New" panose="02070309020205020404" pitchFamily="49" charset="0"/>
            <a:buChar char="o"/>
          </a:pPr>
          <a:r>
            <a:rPr lang="en-US" sz="2000" dirty="0" err="1"/>
            <a:t>diarrhoea</a:t>
          </a:r>
          <a:r>
            <a:rPr lang="en-US" sz="2000" dirty="0"/>
            <a:t>                                       </a:t>
          </a:r>
          <a:r>
            <a:rPr lang="en-US" sz="2000" dirty="0">
              <a:latin typeface="Corbel" panose="020B0503020204020204" pitchFamily="34" charset="0"/>
            </a:rPr>
            <a:t>•</a:t>
          </a:r>
          <a:r>
            <a:rPr lang="en-US" sz="2000" dirty="0"/>
            <a:t> abdominal pain </a:t>
          </a:r>
        </a:p>
      </dgm:t>
    </dgm:pt>
    <dgm:pt modelId="{899326DC-8816-4581-9B9D-D83CEF60B681}" type="parTrans" cxnId="{12744355-7E69-4AC5-BC44-9698F39BD454}">
      <dgm:prSet/>
      <dgm:spPr/>
      <dgm:t>
        <a:bodyPr/>
        <a:lstStyle/>
        <a:p>
          <a:endParaRPr lang="en-MY"/>
        </a:p>
      </dgm:t>
    </dgm:pt>
    <dgm:pt modelId="{2A4B31BF-C98A-4E18-A4FF-EF1CF842C2E8}" type="sibTrans" cxnId="{12744355-7E69-4AC5-BC44-9698F39BD454}">
      <dgm:prSet/>
      <dgm:spPr/>
      <dgm:t>
        <a:bodyPr/>
        <a:lstStyle/>
        <a:p>
          <a:endParaRPr lang="en-MY"/>
        </a:p>
      </dgm:t>
    </dgm:pt>
    <dgm:pt modelId="{EC5563F2-1B86-478B-A084-26A7B60BD087}" type="pres">
      <dgm:prSet presAssocID="{42FF1E1B-A655-4DFA-B681-C096B39E0BC3}" presName="linear" presStyleCnt="0">
        <dgm:presLayoutVars>
          <dgm:animLvl val="lvl"/>
          <dgm:resizeHandles val="exact"/>
        </dgm:presLayoutVars>
      </dgm:prSet>
      <dgm:spPr/>
    </dgm:pt>
    <dgm:pt modelId="{BA58F054-FDFC-4418-AA61-1669F9B02FF1}" type="pres">
      <dgm:prSet presAssocID="{FB5BB151-4222-439C-AA16-6EDA88A064B7}" presName="parentText" presStyleLbl="node1" presStyleIdx="0" presStyleCnt="2" custScaleY="37452">
        <dgm:presLayoutVars>
          <dgm:chMax val="0"/>
          <dgm:bulletEnabled val="1"/>
        </dgm:presLayoutVars>
      </dgm:prSet>
      <dgm:spPr/>
    </dgm:pt>
    <dgm:pt modelId="{5A7A04C7-C315-46C7-9791-7AC45B15BBF6}" type="pres">
      <dgm:prSet presAssocID="{FB5BB151-4222-439C-AA16-6EDA88A064B7}" presName="childText" presStyleLbl="revTx" presStyleIdx="0" presStyleCnt="2">
        <dgm:presLayoutVars>
          <dgm:bulletEnabled val="1"/>
        </dgm:presLayoutVars>
      </dgm:prSet>
      <dgm:spPr/>
    </dgm:pt>
    <dgm:pt modelId="{A1D02A00-E52C-4B30-9AF0-968BC7348934}" type="pres">
      <dgm:prSet presAssocID="{53099607-4664-4660-80CA-9BCEB42F80DF}" presName="parentText" presStyleLbl="node1" presStyleIdx="1" presStyleCnt="2" custScaleY="38742">
        <dgm:presLayoutVars>
          <dgm:chMax val="0"/>
          <dgm:bulletEnabled val="1"/>
        </dgm:presLayoutVars>
      </dgm:prSet>
      <dgm:spPr/>
    </dgm:pt>
    <dgm:pt modelId="{8421B5A2-D07E-4F94-B7C6-CD108F736B1F}" type="pres">
      <dgm:prSet presAssocID="{53099607-4664-4660-80CA-9BCEB42F80DF}" presName="childText" presStyleLbl="revTx" presStyleIdx="1" presStyleCnt="2" custScaleY="75412">
        <dgm:presLayoutVars>
          <dgm:bulletEnabled val="1"/>
        </dgm:presLayoutVars>
      </dgm:prSet>
      <dgm:spPr/>
    </dgm:pt>
  </dgm:ptLst>
  <dgm:cxnLst>
    <dgm:cxn modelId="{7457FC10-A475-4162-981F-B41EAF8BF220}" type="presOf" srcId="{1ABB89DC-070C-462C-AA98-95914EEE8BDF}" destId="{5A7A04C7-C315-46C7-9791-7AC45B15BBF6}" srcOrd="0" destOrd="4" presId="urn:microsoft.com/office/officeart/2005/8/layout/vList2"/>
    <dgm:cxn modelId="{8190D513-49DA-44D8-85E2-19F4E4909B57}" type="presOf" srcId="{9AFCEF6F-9FC5-499E-A80B-4AAA60A48D32}" destId="{5A7A04C7-C315-46C7-9791-7AC45B15BBF6}" srcOrd="0" destOrd="2" presId="urn:microsoft.com/office/officeart/2005/8/layout/vList2"/>
    <dgm:cxn modelId="{C9FA141C-CFCC-4D3A-A47E-F2D3DC0E12FA}" type="presOf" srcId="{09DF4F0D-95F3-4BA1-866D-E1FEBF29992C}" destId="{5A7A04C7-C315-46C7-9791-7AC45B15BBF6}" srcOrd="0" destOrd="0" presId="urn:microsoft.com/office/officeart/2005/8/layout/vList2"/>
    <dgm:cxn modelId="{4E95D95D-9663-401D-9842-FE1B2A499E4C}" type="presOf" srcId="{FB5BB151-4222-439C-AA16-6EDA88A064B7}" destId="{BA58F054-FDFC-4418-AA61-1669F9B02FF1}" srcOrd="0" destOrd="0" presId="urn:microsoft.com/office/officeart/2005/8/layout/vList2"/>
    <dgm:cxn modelId="{C5AA1D47-F4AF-40F0-86D1-E7ACA15EA83D}" type="presOf" srcId="{53099607-4664-4660-80CA-9BCEB42F80DF}" destId="{A1D02A00-E52C-4B30-9AF0-968BC7348934}" srcOrd="0" destOrd="0" presId="urn:microsoft.com/office/officeart/2005/8/layout/vList2"/>
    <dgm:cxn modelId="{6B7C584C-C6AD-4BD6-AFF3-F1B997A801C2}" srcId="{5839F1CD-E0AC-4309-8E7A-4A0F0EC6D3BA}" destId="{1ABB89DC-070C-462C-AA98-95914EEE8BDF}" srcOrd="0" destOrd="0" parTransId="{144E0157-602E-4FB8-908C-A24ECE7D47C7}" sibTransId="{FDC497B4-C058-4D8E-98FF-8250A1E78AE5}"/>
    <dgm:cxn modelId="{6D3B7F4F-FF78-4238-A93F-D510DFED400D}" srcId="{FB5BB151-4222-439C-AA16-6EDA88A064B7}" destId="{09DF4F0D-95F3-4BA1-866D-E1FEBF29992C}" srcOrd="0" destOrd="0" parTransId="{894709CF-D9F5-4A3E-A9AB-DEC47F24BF00}" sibTransId="{B8378D35-93D4-4DC6-A65B-D8D6E5166347}"/>
    <dgm:cxn modelId="{151CC050-0F9C-4F16-9588-32DE36EF35B4}" srcId="{09DF4F0D-95F3-4BA1-866D-E1FEBF29992C}" destId="{9D487227-25C9-4037-A4BF-6368EE1E5AF5}" srcOrd="0" destOrd="0" parTransId="{E6E78CA6-B6E3-4BFD-A2C1-C5782595C13B}" sibTransId="{9329CB94-1C9E-4A62-9CF0-7D2C9F11E1B4}"/>
    <dgm:cxn modelId="{BE1D6552-B2C9-436D-93C0-216737261655}" srcId="{53099607-4664-4660-80CA-9BCEB42F80DF}" destId="{ABD04087-DE0D-4C49-9A2E-E07BA96C92C8}" srcOrd="0" destOrd="0" parTransId="{C85FD8CB-A3D9-4851-8800-2C035C2428B8}" sibTransId="{43B89A73-143E-4092-A646-6947849F8713}"/>
    <dgm:cxn modelId="{12744355-7E69-4AC5-BC44-9698F39BD454}" srcId="{5839F1CD-E0AC-4309-8E7A-4A0F0EC6D3BA}" destId="{2ADF2C8D-5352-4585-A1DA-00CD41A22FE5}" srcOrd="1" destOrd="0" parTransId="{899326DC-8816-4581-9B9D-D83CEF60B681}" sibTransId="{2A4B31BF-C98A-4E18-A4FF-EF1CF842C2E8}"/>
    <dgm:cxn modelId="{7F73817D-9783-40E4-BEED-705D1C49C7AA}" type="presOf" srcId="{42FF1E1B-A655-4DFA-B681-C096B39E0BC3}" destId="{EC5563F2-1B86-478B-A084-26A7B60BD087}" srcOrd="0" destOrd="0" presId="urn:microsoft.com/office/officeart/2005/8/layout/vList2"/>
    <dgm:cxn modelId="{5B0BA68D-9382-4E86-A224-129EB3CF67D6}" srcId="{FB5BB151-4222-439C-AA16-6EDA88A064B7}" destId="{5839F1CD-E0AC-4309-8E7A-4A0F0EC6D3BA}" srcOrd="1" destOrd="0" parTransId="{0160830B-F840-43E5-8D97-23648744349D}" sibTransId="{D2F12AD7-037C-4A50-923F-433B4684A268}"/>
    <dgm:cxn modelId="{92283594-3AF9-4DAF-A00E-117625D47D4A}" srcId="{53099607-4664-4660-80CA-9BCEB42F80DF}" destId="{5B8F6225-A129-45ED-A020-CCFEB2CF18B1}" srcOrd="1" destOrd="0" parTransId="{37323CE6-CD00-4C11-82E7-B4C13EDF7289}" sibTransId="{A6CE20F4-68DF-4052-8A38-CC3F2ADB70C1}"/>
    <dgm:cxn modelId="{6ADEAE98-C204-433C-AC51-439A7B599484}" srcId="{42FF1E1B-A655-4DFA-B681-C096B39E0BC3}" destId="{FB5BB151-4222-439C-AA16-6EDA88A064B7}" srcOrd="0" destOrd="0" parTransId="{F8493CD4-A1FC-478D-AE48-C1277D5D5B8D}" sibTransId="{015F265F-16E8-40C3-ABB4-EE21AFA6F059}"/>
    <dgm:cxn modelId="{FED98A9D-5797-47A3-9CEC-4B60978BD1E0}" type="presOf" srcId="{9D487227-25C9-4037-A4BF-6368EE1E5AF5}" destId="{5A7A04C7-C315-46C7-9791-7AC45B15BBF6}" srcOrd="0" destOrd="1" presId="urn:microsoft.com/office/officeart/2005/8/layout/vList2"/>
    <dgm:cxn modelId="{2F52D09E-FAFD-4ABE-83DD-34A1D88B220B}" srcId="{FB5BB151-4222-439C-AA16-6EDA88A064B7}" destId="{FECB2D2B-2F65-485F-9D79-E77F8B095B92}" srcOrd="2" destOrd="0" parTransId="{460D645B-0694-4999-A811-3B006D757DF0}" sibTransId="{965D24CE-BE03-48CE-AD67-3B7934884E23}"/>
    <dgm:cxn modelId="{1A111DBA-5C56-4B66-B145-BF9A03A0BFAA}" type="presOf" srcId="{ABD04087-DE0D-4C49-9A2E-E07BA96C92C8}" destId="{8421B5A2-D07E-4F94-B7C6-CD108F736B1F}" srcOrd="0" destOrd="0" presId="urn:microsoft.com/office/officeart/2005/8/layout/vList2"/>
    <dgm:cxn modelId="{DE8110CA-0B23-4C66-AB98-91F0A8F916EF}" type="presOf" srcId="{FECB2D2B-2F65-485F-9D79-E77F8B095B92}" destId="{5A7A04C7-C315-46C7-9791-7AC45B15BBF6}" srcOrd="0" destOrd="6" presId="urn:microsoft.com/office/officeart/2005/8/layout/vList2"/>
    <dgm:cxn modelId="{A17A09D7-0CF4-4311-8D23-AA65471F918A}" type="presOf" srcId="{5839F1CD-E0AC-4309-8E7A-4A0F0EC6D3BA}" destId="{5A7A04C7-C315-46C7-9791-7AC45B15BBF6}" srcOrd="0" destOrd="3" presId="urn:microsoft.com/office/officeart/2005/8/layout/vList2"/>
    <dgm:cxn modelId="{A376C5D8-CD1F-41BF-8EE5-3206F9A8D01C}" srcId="{09DF4F0D-95F3-4BA1-866D-E1FEBF29992C}" destId="{9AFCEF6F-9FC5-499E-A80B-4AAA60A48D32}" srcOrd="1" destOrd="0" parTransId="{31D75E94-929F-4558-84C0-72A93E646997}" sibTransId="{BDBB3199-8019-4209-AD60-B36A31A52DDF}"/>
    <dgm:cxn modelId="{96E2BCEA-4EAC-43D9-985D-739A1AD624DA}" type="presOf" srcId="{2ADF2C8D-5352-4585-A1DA-00CD41A22FE5}" destId="{5A7A04C7-C315-46C7-9791-7AC45B15BBF6}" srcOrd="0" destOrd="5" presId="urn:microsoft.com/office/officeart/2005/8/layout/vList2"/>
    <dgm:cxn modelId="{4B70A2EC-2BEA-479D-8CBD-5F47A6F6E3D7}" type="presOf" srcId="{5B8F6225-A129-45ED-A020-CCFEB2CF18B1}" destId="{8421B5A2-D07E-4F94-B7C6-CD108F736B1F}" srcOrd="0" destOrd="1" presId="urn:microsoft.com/office/officeart/2005/8/layout/vList2"/>
    <dgm:cxn modelId="{C919B5F4-B539-40E1-BFFE-03EAD0D959D8}" srcId="{42FF1E1B-A655-4DFA-B681-C096B39E0BC3}" destId="{53099607-4664-4660-80CA-9BCEB42F80DF}" srcOrd="1" destOrd="0" parTransId="{3687DFC6-2551-48AC-91E7-3290B50D1994}" sibTransId="{03571DA7-8B29-411C-8A34-F685FAE420DA}"/>
    <dgm:cxn modelId="{0449E1DE-46C6-4405-8E4C-5A12C78CB510}" type="presParOf" srcId="{EC5563F2-1B86-478B-A084-26A7B60BD087}" destId="{BA58F054-FDFC-4418-AA61-1669F9B02FF1}" srcOrd="0" destOrd="0" presId="urn:microsoft.com/office/officeart/2005/8/layout/vList2"/>
    <dgm:cxn modelId="{5CBD11FA-FE8E-4E37-9843-987CD8662F0B}" type="presParOf" srcId="{EC5563F2-1B86-478B-A084-26A7B60BD087}" destId="{5A7A04C7-C315-46C7-9791-7AC45B15BBF6}" srcOrd="1" destOrd="0" presId="urn:microsoft.com/office/officeart/2005/8/layout/vList2"/>
    <dgm:cxn modelId="{09F48138-CDBE-46F6-9A6A-9BFA7285BF38}" type="presParOf" srcId="{EC5563F2-1B86-478B-A084-26A7B60BD087}" destId="{A1D02A00-E52C-4B30-9AF0-968BC7348934}" srcOrd="2" destOrd="0" presId="urn:microsoft.com/office/officeart/2005/8/layout/vList2"/>
    <dgm:cxn modelId="{8393E949-FB78-4B9E-8B67-0AE2C4F19F46}" type="presParOf" srcId="{EC5563F2-1B86-478B-A084-26A7B60BD087}" destId="{8421B5A2-D07E-4F94-B7C6-CD108F736B1F}" srcOrd="3" destOrd="0" presId="urn:microsoft.com/office/officeart/2005/8/layout/vList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A54FB1B4-2CEC-4B70-A16A-6375F6653947}" type="doc">
      <dgm:prSet loTypeId="urn:microsoft.com/office/officeart/2005/8/layout/lProcess2" loCatId="list" qsTypeId="urn:microsoft.com/office/officeart/2005/8/quickstyle/simple2" qsCatId="simple" csTypeId="urn:microsoft.com/office/officeart/2005/8/colors/accent1_2" csCatId="accent1" phldr="1"/>
      <dgm:spPr/>
      <dgm:t>
        <a:bodyPr/>
        <a:lstStyle/>
        <a:p>
          <a:endParaRPr lang="en-MY"/>
        </a:p>
      </dgm:t>
    </dgm:pt>
    <dgm:pt modelId="{913A7FD3-BC26-4478-9101-7866F89F310B}">
      <dgm:prSet phldrT="[Text]" custT="1"/>
      <dgm:spPr/>
      <dgm:t>
        <a:bodyPr/>
        <a:lstStyle/>
        <a:p>
          <a:r>
            <a:rPr lang="en-MY" sz="2000" b="1" dirty="0"/>
            <a:t>Infectious pneumonia </a:t>
          </a:r>
        </a:p>
      </dgm:t>
    </dgm:pt>
    <dgm:pt modelId="{199ABE9B-B5B4-4E22-82CC-45E98E2913D0}" type="parTrans" cxnId="{1F374328-EDE4-422C-A9CE-C6796B63B8F0}">
      <dgm:prSet/>
      <dgm:spPr/>
      <dgm:t>
        <a:bodyPr/>
        <a:lstStyle/>
        <a:p>
          <a:endParaRPr lang="en-MY"/>
        </a:p>
      </dgm:t>
    </dgm:pt>
    <dgm:pt modelId="{559ED55B-D2F7-44AC-B7DE-9FFDE67EBBAE}" type="sibTrans" cxnId="{1F374328-EDE4-422C-A9CE-C6796B63B8F0}">
      <dgm:prSet/>
      <dgm:spPr/>
      <dgm:t>
        <a:bodyPr/>
        <a:lstStyle/>
        <a:p>
          <a:endParaRPr lang="en-MY"/>
        </a:p>
      </dgm:t>
    </dgm:pt>
    <dgm:pt modelId="{324D5C6A-14B9-48CB-BD2D-E88CE379FD0D}">
      <dgm:prSet phldrT="[Text]" custT="1"/>
      <dgm:spPr/>
      <dgm:t>
        <a:bodyPr/>
        <a:lstStyle/>
        <a:p>
          <a:r>
            <a:rPr lang="en-MY" sz="1800" b="1" dirty="0"/>
            <a:t>Bacterial</a:t>
          </a:r>
        </a:p>
      </dgm:t>
    </dgm:pt>
    <dgm:pt modelId="{989A1C6F-7A92-437C-BEC4-EE8ADAD01E88}" type="parTrans" cxnId="{66D52D72-FEA4-4899-A14F-ACAA35B5F499}">
      <dgm:prSet/>
      <dgm:spPr/>
      <dgm:t>
        <a:bodyPr/>
        <a:lstStyle/>
        <a:p>
          <a:endParaRPr lang="en-MY"/>
        </a:p>
      </dgm:t>
    </dgm:pt>
    <dgm:pt modelId="{68C9B404-A4F8-4EE6-A687-5EAA85769D72}" type="sibTrans" cxnId="{66D52D72-FEA4-4899-A14F-ACAA35B5F499}">
      <dgm:prSet/>
      <dgm:spPr/>
      <dgm:t>
        <a:bodyPr/>
        <a:lstStyle/>
        <a:p>
          <a:endParaRPr lang="en-MY"/>
        </a:p>
      </dgm:t>
    </dgm:pt>
    <dgm:pt modelId="{D2D75744-0BD2-41B7-A969-B1437E0D2C7F}">
      <dgm:prSet phldrT="[Text]" custT="1"/>
      <dgm:spPr/>
      <dgm:t>
        <a:bodyPr/>
        <a:lstStyle/>
        <a:p>
          <a:r>
            <a:rPr lang="en-MY" sz="2000" b="1" dirty="0"/>
            <a:t>Diffuse parenchymal lung diseases</a:t>
          </a:r>
        </a:p>
      </dgm:t>
    </dgm:pt>
    <dgm:pt modelId="{B7818C1F-0B56-40B5-B2EA-6BC2C26DA7E2}" type="parTrans" cxnId="{F152F9AC-F567-4EB5-B58E-5E28F06A1E2D}">
      <dgm:prSet/>
      <dgm:spPr/>
      <dgm:t>
        <a:bodyPr/>
        <a:lstStyle/>
        <a:p>
          <a:endParaRPr lang="en-MY"/>
        </a:p>
      </dgm:t>
    </dgm:pt>
    <dgm:pt modelId="{CA04B7E0-1F34-41FD-A436-82978A032EFA}" type="sibTrans" cxnId="{F152F9AC-F567-4EB5-B58E-5E28F06A1E2D}">
      <dgm:prSet/>
      <dgm:spPr/>
      <dgm:t>
        <a:bodyPr/>
        <a:lstStyle/>
        <a:p>
          <a:endParaRPr lang="en-MY"/>
        </a:p>
      </dgm:t>
    </dgm:pt>
    <dgm:pt modelId="{FF2A8C8E-F71A-44ED-B787-60458F00EC7F}">
      <dgm:prSet phldrT="[Text]" custT="1"/>
      <dgm:spPr/>
      <dgm:t>
        <a:bodyPr/>
        <a:lstStyle/>
        <a:p>
          <a:r>
            <a:rPr lang="en-MY" sz="1800" b="1" dirty="0"/>
            <a:t>Acute hypersensitivity pneumonitis</a:t>
          </a:r>
        </a:p>
      </dgm:t>
    </dgm:pt>
    <dgm:pt modelId="{ACFD4F77-4211-4767-A627-B749DEEF8CD5}" type="parTrans" cxnId="{96E03F31-F26F-49DC-BAB9-D09DFB33AA32}">
      <dgm:prSet/>
      <dgm:spPr/>
      <dgm:t>
        <a:bodyPr/>
        <a:lstStyle/>
        <a:p>
          <a:endParaRPr lang="en-MY"/>
        </a:p>
      </dgm:t>
    </dgm:pt>
    <dgm:pt modelId="{96FB4F19-5130-4B3F-8130-2BE6B33E0ABB}" type="sibTrans" cxnId="{96E03F31-F26F-49DC-BAB9-D09DFB33AA32}">
      <dgm:prSet/>
      <dgm:spPr/>
      <dgm:t>
        <a:bodyPr/>
        <a:lstStyle/>
        <a:p>
          <a:endParaRPr lang="en-MY"/>
        </a:p>
      </dgm:t>
    </dgm:pt>
    <dgm:pt modelId="{78DAF587-914B-4F48-873C-1EF970DB670D}">
      <dgm:prSet custT="1"/>
      <dgm:spPr/>
      <dgm:t>
        <a:bodyPr/>
        <a:lstStyle/>
        <a:p>
          <a:r>
            <a:rPr lang="en-MY" sz="1600" dirty="0"/>
            <a:t> </a:t>
          </a:r>
          <a:r>
            <a:rPr lang="en-MY" sz="1800" b="1" dirty="0"/>
            <a:t>Fungal</a:t>
          </a:r>
        </a:p>
      </dgm:t>
    </dgm:pt>
    <dgm:pt modelId="{4769B30E-7E8B-4699-B8D9-F088EFDA9572}" type="parTrans" cxnId="{B944839D-B135-4011-9416-2D98C9F37111}">
      <dgm:prSet/>
      <dgm:spPr/>
      <dgm:t>
        <a:bodyPr/>
        <a:lstStyle/>
        <a:p>
          <a:endParaRPr lang="en-MY"/>
        </a:p>
      </dgm:t>
    </dgm:pt>
    <dgm:pt modelId="{510605F2-6145-4147-BC9E-A43614738F13}" type="sibTrans" cxnId="{B944839D-B135-4011-9416-2D98C9F37111}">
      <dgm:prSet/>
      <dgm:spPr/>
      <dgm:t>
        <a:bodyPr/>
        <a:lstStyle/>
        <a:p>
          <a:endParaRPr lang="en-MY"/>
        </a:p>
      </dgm:t>
    </dgm:pt>
    <dgm:pt modelId="{4186EEC6-612E-4F93-B444-298E754E32B0}">
      <dgm:prSet custT="1"/>
      <dgm:spPr/>
      <dgm:t>
        <a:bodyPr/>
        <a:lstStyle/>
        <a:p>
          <a:r>
            <a:rPr lang="en-MY" sz="1800" b="1" dirty="0"/>
            <a:t>Viral</a:t>
          </a:r>
        </a:p>
      </dgm:t>
    </dgm:pt>
    <dgm:pt modelId="{8F2DA214-27A6-42A4-AF94-92C3B5929422}" type="parTrans" cxnId="{F826FA6B-69DC-4D64-8F6D-BCB8FAA3949D}">
      <dgm:prSet/>
      <dgm:spPr/>
      <dgm:t>
        <a:bodyPr/>
        <a:lstStyle/>
        <a:p>
          <a:endParaRPr lang="en-MY"/>
        </a:p>
      </dgm:t>
    </dgm:pt>
    <dgm:pt modelId="{898B41EB-7FD9-4788-AF6D-077C3DC2DE92}" type="sibTrans" cxnId="{F826FA6B-69DC-4D64-8F6D-BCB8FAA3949D}">
      <dgm:prSet/>
      <dgm:spPr/>
      <dgm:t>
        <a:bodyPr/>
        <a:lstStyle/>
        <a:p>
          <a:endParaRPr lang="en-MY"/>
        </a:p>
      </dgm:t>
    </dgm:pt>
    <dgm:pt modelId="{06047666-F260-4002-ADDB-64A00A04FAF5}">
      <dgm:prSet custT="1"/>
      <dgm:spPr/>
      <dgm:t>
        <a:bodyPr/>
        <a:lstStyle/>
        <a:p>
          <a:r>
            <a:rPr lang="en-MY" sz="1800" b="1" dirty="0"/>
            <a:t>Pneumocystis </a:t>
          </a:r>
          <a:r>
            <a:rPr lang="en-MY" sz="1800" b="1" dirty="0" err="1"/>
            <a:t>jirovecii</a:t>
          </a:r>
          <a:endParaRPr lang="en-MY" sz="1800" b="1" dirty="0"/>
        </a:p>
      </dgm:t>
    </dgm:pt>
    <dgm:pt modelId="{5BE78B19-DD14-4A86-90A1-C44708750B23}" type="parTrans" cxnId="{D9A05238-E599-4D4C-A6EF-D9498487B3CE}">
      <dgm:prSet/>
      <dgm:spPr/>
      <dgm:t>
        <a:bodyPr/>
        <a:lstStyle/>
        <a:p>
          <a:endParaRPr lang="en-MY"/>
        </a:p>
      </dgm:t>
    </dgm:pt>
    <dgm:pt modelId="{EEF07678-6940-4053-BFBB-D03A674A49E8}" type="sibTrans" cxnId="{D9A05238-E599-4D4C-A6EF-D9498487B3CE}">
      <dgm:prSet/>
      <dgm:spPr/>
      <dgm:t>
        <a:bodyPr/>
        <a:lstStyle/>
        <a:p>
          <a:endParaRPr lang="en-MY"/>
        </a:p>
      </dgm:t>
    </dgm:pt>
    <dgm:pt modelId="{50727D3F-A319-4E0C-AF9E-D328E1AF1724}">
      <dgm:prSet custT="1"/>
      <dgm:spPr/>
      <dgm:t>
        <a:bodyPr/>
        <a:lstStyle/>
        <a:p>
          <a:r>
            <a:rPr lang="en-MY" sz="1800" b="1" dirty="0"/>
            <a:t>Acute eosinophilic pneumonia</a:t>
          </a:r>
        </a:p>
      </dgm:t>
    </dgm:pt>
    <dgm:pt modelId="{7C096B7E-2C4A-45B8-B1D7-8F017912D569}" type="parTrans" cxnId="{37F906A3-1FA9-4348-94A3-06B2E6E1DF72}">
      <dgm:prSet/>
      <dgm:spPr/>
      <dgm:t>
        <a:bodyPr/>
        <a:lstStyle/>
        <a:p>
          <a:endParaRPr lang="en-MY"/>
        </a:p>
      </dgm:t>
    </dgm:pt>
    <dgm:pt modelId="{E72B0817-3ED2-47D3-85C7-73909ADB9465}" type="sibTrans" cxnId="{37F906A3-1FA9-4348-94A3-06B2E6E1DF72}">
      <dgm:prSet/>
      <dgm:spPr/>
      <dgm:t>
        <a:bodyPr/>
        <a:lstStyle/>
        <a:p>
          <a:endParaRPr lang="en-MY"/>
        </a:p>
      </dgm:t>
    </dgm:pt>
    <dgm:pt modelId="{FB15AE90-1A83-41C5-B833-F5CE1A340452}">
      <dgm:prSet custT="1"/>
      <dgm:spPr/>
      <dgm:t>
        <a:bodyPr/>
        <a:lstStyle/>
        <a:p>
          <a:r>
            <a:rPr lang="en-MY" sz="1800" b="1" dirty="0"/>
            <a:t>Organising pneumonia</a:t>
          </a:r>
        </a:p>
      </dgm:t>
    </dgm:pt>
    <dgm:pt modelId="{D2AA7D53-2FC4-4E2F-BF19-D472B167D26D}" type="parTrans" cxnId="{7D380130-BC48-43E1-8149-02E2554C6709}">
      <dgm:prSet/>
      <dgm:spPr/>
      <dgm:t>
        <a:bodyPr/>
        <a:lstStyle/>
        <a:p>
          <a:endParaRPr lang="en-MY"/>
        </a:p>
      </dgm:t>
    </dgm:pt>
    <dgm:pt modelId="{C17B575A-77E0-4A5F-BDFC-B24B660EEA31}" type="sibTrans" cxnId="{7D380130-BC48-43E1-8149-02E2554C6709}">
      <dgm:prSet/>
      <dgm:spPr/>
      <dgm:t>
        <a:bodyPr/>
        <a:lstStyle/>
        <a:p>
          <a:endParaRPr lang="en-MY"/>
        </a:p>
      </dgm:t>
    </dgm:pt>
    <dgm:pt modelId="{AD97F1D8-AA8A-4F87-A6BE-661B55150FB3}">
      <dgm:prSet custT="1"/>
      <dgm:spPr/>
      <dgm:t>
        <a:bodyPr/>
        <a:lstStyle/>
        <a:p>
          <a:r>
            <a:rPr lang="en-MY" sz="1600" b="1" dirty="0"/>
            <a:t>Cellular non-specific interstitial pneumonia</a:t>
          </a:r>
        </a:p>
      </dgm:t>
    </dgm:pt>
    <dgm:pt modelId="{9574BB06-BB2C-443A-8979-6C389B630ABD}" type="parTrans" cxnId="{5028986B-24C0-4BAF-923E-6F38E2DD6827}">
      <dgm:prSet/>
      <dgm:spPr/>
      <dgm:t>
        <a:bodyPr/>
        <a:lstStyle/>
        <a:p>
          <a:endParaRPr lang="en-MY"/>
        </a:p>
      </dgm:t>
    </dgm:pt>
    <dgm:pt modelId="{CCE83D01-C3D2-4676-A00D-DB4A62CAE8BC}" type="sibTrans" cxnId="{5028986B-24C0-4BAF-923E-6F38E2DD6827}">
      <dgm:prSet/>
      <dgm:spPr/>
      <dgm:t>
        <a:bodyPr/>
        <a:lstStyle/>
        <a:p>
          <a:endParaRPr lang="en-MY"/>
        </a:p>
      </dgm:t>
    </dgm:pt>
    <dgm:pt modelId="{B6DDE387-F50E-4A86-9885-11D5B318819B}">
      <dgm:prSet custT="1"/>
      <dgm:spPr/>
      <dgm:t>
        <a:bodyPr/>
        <a:lstStyle/>
        <a:p>
          <a:r>
            <a:rPr lang="en-MY" sz="2000" b="1" dirty="0"/>
            <a:t>Other diffuse lung diseases</a:t>
          </a:r>
        </a:p>
      </dgm:t>
    </dgm:pt>
    <dgm:pt modelId="{18F9677D-A237-4DAC-9E70-26C374FABF8E}" type="parTrans" cxnId="{EF4FE8D4-DA61-4DD8-B712-65E7CA2AA67C}">
      <dgm:prSet/>
      <dgm:spPr/>
      <dgm:t>
        <a:bodyPr/>
        <a:lstStyle/>
        <a:p>
          <a:endParaRPr lang="en-MY"/>
        </a:p>
      </dgm:t>
    </dgm:pt>
    <dgm:pt modelId="{5F8544C6-8805-4186-8491-39C026D85335}" type="sibTrans" cxnId="{EF4FE8D4-DA61-4DD8-B712-65E7CA2AA67C}">
      <dgm:prSet/>
      <dgm:spPr/>
      <dgm:t>
        <a:bodyPr/>
        <a:lstStyle/>
        <a:p>
          <a:endParaRPr lang="en-MY"/>
        </a:p>
      </dgm:t>
    </dgm:pt>
    <dgm:pt modelId="{51154284-5573-46CE-ABD2-699BAB1C3D61}">
      <dgm:prSet custT="1"/>
      <dgm:spPr/>
      <dgm:t>
        <a:bodyPr/>
        <a:lstStyle/>
        <a:p>
          <a:r>
            <a:rPr lang="en-MY" sz="1800" b="1" dirty="0"/>
            <a:t>Acute respiratory distress syndrome</a:t>
          </a:r>
        </a:p>
      </dgm:t>
    </dgm:pt>
    <dgm:pt modelId="{EE4C534F-22DE-416C-999E-EBD953F2999C}" type="parTrans" cxnId="{E7C6AE67-7BC9-4874-84BE-5D149EF9D656}">
      <dgm:prSet/>
      <dgm:spPr/>
      <dgm:t>
        <a:bodyPr/>
        <a:lstStyle/>
        <a:p>
          <a:endParaRPr lang="en-MY"/>
        </a:p>
      </dgm:t>
    </dgm:pt>
    <dgm:pt modelId="{9D733F58-EDA0-4140-A3EA-BCD3960C1CE0}" type="sibTrans" cxnId="{E7C6AE67-7BC9-4874-84BE-5D149EF9D656}">
      <dgm:prSet/>
      <dgm:spPr/>
      <dgm:t>
        <a:bodyPr/>
        <a:lstStyle/>
        <a:p>
          <a:endParaRPr lang="en-MY"/>
        </a:p>
      </dgm:t>
    </dgm:pt>
    <dgm:pt modelId="{43C85CF7-CC81-42AF-A894-9331C04716F6}">
      <dgm:prSet custT="1"/>
      <dgm:spPr/>
      <dgm:t>
        <a:bodyPr/>
        <a:lstStyle/>
        <a:p>
          <a:r>
            <a:rPr lang="en-MY" sz="1800" b="1" dirty="0"/>
            <a:t>Diffuse alveolar haemorrhage</a:t>
          </a:r>
        </a:p>
      </dgm:t>
    </dgm:pt>
    <dgm:pt modelId="{2E704A73-8ED2-40F4-8977-2E1DB45F2704}" type="parTrans" cxnId="{BCBADD1A-0DA9-4B00-9124-94381295A8B1}">
      <dgm:prSet/>
      <dgm:spPr/>
      <dgm:t>
        <a:bodyPr/>
        <a:lstStyle/>
        <a:p>
          <a:endParaRPr lang="en-MY"/>
        </a:p>
      </dgm:t>
    </dgm:pt>
    <dgm:pt modelId="{2603CADB-AC7B-4025-B22B-CBAEBE3818C1}" type="sibTrans" cxnId="{BCBADD1A-0DA9-4B00-9124-94381295A8B1}">
      <dgm:prSet/>
      <dgm:spPr/>
      <dgm:t>
        <a:bodyPr/>
        <a:lstStyle/>
        <a:p>
          <a:endParaRPr lang="en-MY"/>
        </a:p>
      </dgm:t>
    </dgm:pt>
    <dgm:pt modelId="{D15008E8-C75A-4FF8-9E8B-4BEC12545867}" type="pres">
      <dgm:prSet presAssocID="{A54FB1B4-2CEC-4B70-A16A-6375F6653947}" presName="theList" presStyleCnt="0">
        <dgm:presLayoutVars>
          <dgm:dir/>
          <dgm:animLvl val="lvl"/>
          <dgm:resizeHandles val="exact"/>
        </dgm:presLayoutVars>
      </dgm:prSet>
      <dgm:spPr/>
    </dgm:pt>
    <dgm:pt modelId="{5F9B73D7-9FEB-469F-8B42-DB4FA3218073}" type="pres">
      <dgm:prSet presAssocID="{913A7FD3-BC26-4478-9101-7866F89F310B}" presName="compNode" presStyleCnt="0"/>
      <dgm:spPr/>
    </dgm:pt>
    <dgm:pt modelId="{D8B23B00-2696-4722-9210-592EC8EB28B3}" type="pres">
      <dgm:prSet presAssocID="{913A7FD3-BC26-4478-9101-7866F89F310B}" presName="aNode" presStyleLbl="bgShp" presStyleIdx="0" presStyleCnt="3" custLinFactNeighborY="0"/>
      <dgm:spPr/>
    </dgm:pt>
    <dgm:pt modelId="{42593409-427E-44E3-8F1B-7F044981DF81}" type="pres">
      <dgm:prSet presAssocID="{913A7FD3-BC26-4478-9101-7866F89F310B}" presName="textNode" presStyleLbl="bgShp" presStyleIdx="0" presStyleCnt="3"/>
      <dgm:spPr/>
    </dgm:pt>
    <dgm:pt modelId="{DE31A667-C3DD-45DD-AB23-954B97F9E56F}" type="pres">
      <dgm:prSet presAssocID="{913A7FD3-BC26-4478-9101-7866F89F310B}" presName="compChildNode" presStyleCnt="0"/>
      <dgm:spPr/>
    </dgm:pt>
    <dgm:pt modelId="{A60722E9-E1BB-497D-8717-955724B6FDC5}" type="pres">
      <dgm:prSet presAssocID="{913A7FD3-BC26-4478-9101-7866F89F310B}" presName="theInnerList" presStyleCnt="0"/>
      <dgm:spPr/>
    </dgm:pt>
    <dgm:pt modelId="{4ABBBE03-8888-4570-8946-A012F45411EC}" type="pres">
      <dgm:prSet presAssocID="{324D5C6A-14B9-48CB-BD2D-E88CE379FD0D}" presName="childNode" presStyleLbl="node1" presStyleIdx="0" presStyleCnt="10">
        <dgm:presLayoutVars>
          <dgm:bulletEnabled val="1"/>
        </dgm:presLayoutVars>
      </dgm:prSet>
      <dgm:spPr/>
    </dgm:pt>
    <dgm:pt modelId="{8D561C84-65C9-4296-919E-8C3CB9CF265B}" type="pres">
      <dgm:prSet presAssocID="{324D5C6A-14B9-48CB-BD2D-E88CE379FD0D}" presName="aSpace2" presStyleCnt="0"/>
      <dgm:spPr/>
    </dgm:pt>
    <dgm:pt modelId="{59E4504A-B867-4A94-B572-933E32D7E87C}" type="pres">
      <dgm:prSet presAssocID="{78DAF587-914B-4F48-873C-1EF970DB670D}" presName="childNode" presStyleLbl="node1" presStyleIdx="1" presStyleCnt="10">
        <dgm:presLayoutVars>
          <dgm:bulletEnabled val="1"/>
        </dgm:presLayoutVars>
      </dgm:prSet>
      <dgm:spPr/>
    </dgm:pt>
    <dgm:pt modelId="{BC325DAB-F457-4373-A4E1-9575E274A33B}" type="pres">
      <dgm:prSet presAssocID="{78DAF587-914B-4F48-873C-1EF970DB670D}" presName="aSpace2" presStyleCnt="0"/>
      <dgm:spPr/>
    </dgm:pt>
    <dgm:pt modelId="{127ED733-3FCA-4F68-8747-3212B2F99B94}" type="pres">
      <dgm:prSet presAssocID="{4186EEC6-612E-4F93-B444-298E754E32B0}" presName="childNode" presStyleLbl="node1" presStyleIdx="2" presStyleCnt="10">
        <dgm:presLayoutVars>
          <dgm:bulletEnabled val="1"/>
        </dgm:presLayoutVars>
      </dgm:prSet>
      <dgm:spPr/>
    </dgm:pt>
    <dgm:pt modelId="{F980D835-AB14-41EA-9CA1-686855279967}" type="pres">
      <dgm:prSet presAssocID="{4186EEC6-612E-4F93-B444-298E754E32B0}" presName="aSpace2" presStyleCnt="0"/>
      <dgm:spPr/>
    </dgm:pt>
    <dgm:pt modelId="{32A99D53-2B9F-42AC-BED6-213F24AA4823}" type="pres">
      <dgm:prSet presAssocID="{06047666-F260-4002-ADDB-64A00A04FAF5}" presName="childNode" presStyleLbl="node1" presStyleIdx="3" presStyleCnt="10">
        <dgm:presLayoutVars>
          <dgm:bulletEnabled val="1"/>
        </dgm:presLayoutVars>
      </dgm:prSet>
      <dgm:spPr/>
    </dgm:pt>
    <dgm:pt modelId="{C7672D90-1C0C-49DF-BDC6-BE41C50C9C0D}" type="pres">
      <dgm:prSet presAssocID="{913A7FD3-BC26-4478-9101-7866F89F310B}" presName="aSpace" presStyleCnt="0"/>
      <dgm:spPr/>
    </dgm:pt>
    <dgm:pt modelId="{61AFB339-9AEE-461D-ABE3-D8A98E0CE6F5}" type="pres">
      <dgm:prSet presAssocID="{D2D75744-0BD2-41B7-A969-B1437E0D2C7F}" presName="compNode" presStyleCnt="0"/>
      <dgm:spPr/>
    </dgm:pt>
    <dgm:pt modelId="{3FEC0FA2-E823-46EB-ACF1-3AB0D28EA53E}" type="pres">
      <dgm:prSet presAssocID="{D2D75744-0BD2-41B7-A969-B1437E0D2C7F}" presName="aNode" presStyleLbl="bgShp" presStyleIdx="1" presStyleCnt="3"/>
      <dgm:spPr/>
    </dgm:pt>
    <dgm:pt modelId="{EE3B46DF-B023-43D6-BA72-3D802479273E}" type="pres">
      <dgm:prSet presAssocID="{D2D75744-0BD2-41B7-A969-B1437E0D2C7F}" presName="textNode" presStyleLbl="bgShp" presStyleIdx="1" presStyleCnt="3"/>
      <dgm:spPr/>
    </dgm:pt>
    <dgm:pt modelId="{B4D62573-BE3D-4FB1-A533-2C5F43C6555E}" type="pres">
      <dgm:prSet presAssocID="{D2D75744-0BD2-41B7-A969-B1437E0D2C7F}" presName="compChildNode" presStyleCnt="0"/>
      <dgm:spPr/>
    </dgm:pt>
    <dgm:pt modelId="{F8AB5777-1F34-4DC0-8A45-8543F3112BE8}" type="pres">
      <dgm:prSet presAssocID="{D2D75744-0BD2-41B7-A969-B1437E0D2C7F}" presName="theInnerList" presStyleCnt="0"/>
      <dgm:spPr/>
    </dgm:pt>
    <dgm:pt modelId="{E9F62B15-1A54-4085-8176-45B63346CBA2}" type="pres">
      <dgm:prSet presAssocID="{FF2A8C8E-F71A-44ED-B787-60458F00EC7F}" presName="childNode" presStyleLbl="node1" presStyleIdx="4" presStyleCnt="10">
        <dgm:presLayoutVars>
          <dgm:bulletEnabled val="1"/>
        </dgm:presLayoutVars>
      </dgm:prSet>
      <dgm:spPr/>
    </dgm:pt>
    <dgm:pt modelId="{41A33D3F-5E68-4D5C-8B13-A362EB954FA8}" type="pres">
      <dgm:prSet presAssocID="{FF2A8C8E-F71A-44ED-B787-60458F00EC7F}" presName="aSpace2" presStyleCnt="0"/>
      <dgm:spPr/>
    </dgm:pt>
    <dgm:pt modelId="{4C066523-8EBF-44E2-BDF9-6F9A702A0472}" type="pres">
      <dgm:prSet presAssocID="{50727D3F-A319-4E0C-AF9E-D328E1AF1724}" presName="childNode" presStyleLbl="node1" presStyleIdx="5" presStyleCnt="10">
        <dgm:presLayoutVars>
          <dgm:bulletEnabled val="1"/>
        </dgm:presLayoutVars>
      </dgm:prSet>
      <dgm:spPr/>
    </dgm:pt>
    <dgm:pt modelId="{4D470879-1570-4291-B5EC-6B528D3D9B1F}" type="pres">
      <dgm:prSet presAssocID="{50727D3F-A319-4E0C-AF9E-D328E1AF1724}" presName="aSpace2" presStyleCnt="0"/>
      <dgm:spPr/>
    </dgm:pt>
    <dgm:pt modelId="{C91BB4B1-7F9C-47FB-8316-1F99F66386A9}" type="pres">
      <dgm:prSet presAssocID="{FB15AE90-1A83-41C5-B833-F5CE1A340452}" presName="childNode" presStyleLbl="node1" presStyleIdx="6" presStyleCnt="10">
        <dgm:presLayoutVars>
          <dgm:bulletEnabled val="1"/>
        </dgm:presLayoutVars>
      </dgm:prSet>
      <dgm:spPr/>
    </dgm:pt>
    <dgm:pt modelId="{80A86033-6036-4B53-A76D-413F607B26E3}" type="pres">
      <dgm:prSet presAssocID="{FB15AE90-1A83-41C5-B833-F5CE1A340452}" presName="aSpace2" presStyleCnt="0"/>
      <dgm:spPr/>
    </dgm:pt>
    <dgm:pt modelId="{11E1EC7A-763B-46A0-87D0-3E0C338A73F5}" type="pres">
      <dgm:prSet presAssocID="{AD97F1D8-AA8A-4F87-A6BE-661B55150FB3}" presName="childNode" presStyleLbl="node1" presStyleIdx="7" presStyleCnt="10">
        <dgm:presLayoutVars>
          <dgm:bulletEnabled val="1"/>
        </dgm:presLayoutVars>
      </dgm:prSet>
      <dgm:spPr/>
    </dgm:pt>
    <dgm:pt modelId="{23C0D1B2-A743-4FE7-857E-2D1E818B992D}" type="pres">
      <dgm:prSet presAssocID="{D2D75744-0BD2-41B7-A969-B1437E0D2C7F}" presName="aSpace" presStyleCnt="0"/>
      <dgm:spPr/>
    </dgm:pt>
    <dgm:pt modelId="{4E96D34C-9B4C-405E-B6ED-143DAF44C2B3}" type="pres">
      <dgm:prSet presAssocID="{B6DDE387-F50E-4A86-9885-11D5B318819B}" presName="compNode" presStyleCnt="0"/>
      <dgm:spPr/>
    </dgm:pt>
    <dgm:pt modelId="{740D1467-D20F-479B-B629-9E2D4B82F044}" type="pres">
      <dgm:prSet presAssocID="{B6DDE387-F50E-4A86-9885-11D5B318819B}" presName="aNode" presStyleLbl="bgShp" presStyleIdx="2" presStyleCnt="3"/>
      <dgm:spPr/>
    </dgm:pt>
    <dgm:pt modelId="{A9711D5C-E8EC-4B2C-837B-5FCA92769750}" type="pres">
      <dgm:prSet presAssocID="{B6DDE387-F50E-4A86-9885-11D5B318819B}" presName="textNode" presStyleLbl="bgShp" presStyleIdx="2" presStyleCnt="3"/>
      <dgm:spPr/>
    </dgm:pt>
    <dgm:pt modelId="{1FB6032A-D9A4-478F-94A3-6F0ABC7BFC9C}" type="pres">
      <dgm:prSet presAssocID="{B6DDE387-F50E-4A86-9885-11D5B318819B}" presName="compChildNode" presStyleCnt="0"/>
      <dgm:spPr/>
    </dgm:pt>
    <dgm:pt modelId="{D868C176-994A-4A55-94BC-822EBD3FA33D}" type="pres">
      <dgm:prSet presAssocID="{B6DDE387-F50E-4A86-9885-11D5B318819B}" presName="theInnerList" presStyleCnt="0"/>
      <dgm:spPr/>
    </dgm:pt>
    <dgm:pt modelId="{E6D8FED0-A896-4008-A75A-EC4B95886C36}" type="pres">
      <dgm:prSet presAssocID="{51154284-5573-46CE-ABD2-699BAB1C3D61}" presName="childNode" presStyleLbl="node1" presStyleIdx="8" presStyleCnt="10">
        <dgm:presLayoutVars>
          <dgm:bulletEnabled val="1"/>
        </dgm:presLayoutVars>
      </dgm:prSet>
      <dgm:spPr/>
    </dgm:pt>
    <dgm:pt modelId="{79E00B2C-06F9-4F39-ACBE-74315958068E}" type="pres">
      <dgm:prSet presAssocID="{51154284-5573-46CE-ABD2-699BAB1C3D61}" presName="aSpace2" presStyleCnt="0"/>
      <dgm:spPr/>
    </dgm:pt>
    <dgm:pt modelId="{4215B8DF-2D18-4ADF-8E5F-3BFFD83CCA40}" type="pres">
      <dgm:prSet presAssocID="{43C85CF7-CC81-42AF-A894-9331C04716F6}" presName="childNode" presStyleLbl="node1" presStyleIdx="9" presStyleCnt="10">
        <dgm:presLayoutVars>
          <dgm:bulletEnabled val="1"/>
        </dgm:presLayoutVars>
      </dgm:prSet>
      <dgm:spPr/>
    </dgm:pt>
  </dgm:ptLst>
  <dgm:cxnLst>
    <dgm:cxn modelId="{BCBADD1A-0DA9-4B00-9124-94381295A8B1}" srcId="{B6DDE387-F50E-4A86-9885-11D5B318819B}" destId="{43C85CF7-CC81-42AF-A894-9331C04716F6}" srcOrd="1" destOrd="0" parTransId="{2E704A73-8ED2-40F4-8977-2E1DB45F2704}" sibTransId="{2603CADB-AC7B-4025-B22B-CBAEBE3818C1}"/>
    <dgm:cxn modelId="{1994A51D-280E-47EB-8BE6-0B2E0EF8F5A9}" type="presOf" srcId="{B6DDE387-F50E-4A86-9885-11D5B318819B}" destId="{A9711D5C-E8EC-4B2C-837B-5FCA92769750}" srcOrd="1" destOrd="0" presId="urn:microsoft.com/office/officeart/2005/8/layout/lProcess2"/>
    <dgm:cxn modelId="{AB4E1523-7FFC-45EF-A336-01A1D10C1CB6}" type="presOf" srcId="{B6DDE387-F50E-4A86-9885-11D5B318819B}" destId="{740D1467-D20F-479B-B629-9E2D4B82F044}" srcOrd="0" destOrd="0" presId="urn:microsoft.com/office/officeart/2005/8/layout/lProcess2"/>
    <dgm:cxn modelId="{1F374328-EDE4-422C-A9CE-C6796B63B8F0}" srcId="{A54FB1B4-2CEC-4B70-A16A-6375F6653947}" destId="{913A7FD3-BC26-4478-9101-7866F89F310B}" srcOrd="0" destOrd="0" parTransId="{199ABE9B-B5B4-4E22-82CC-45E98E2913D0}" sibTransId="{559ED55B-D2F7-44AC-B7DE-9FFDE67EBBAE}"/>
    <dgm:cxn modelId="{7D380130-BC48-43E1-8149-02E2554C6709}" srcId="{D2D75744-0BD2-41B7-A969-B1437E0D2C7F}" destId="{FB15AE90-1A83-41C5-B833-F5CE1A340452}" srcOrd="2" destOrd="0" parTransId="{D2AA7D53-2FC4-4E2F-BF19-D472B167D26D}" sibTransId="{C17B575A-77E0-4A5F-BDFC-B24B660EEA31}"/>
    <dgm:cxn modelId="{96E03F31-F26F-49DC-BAB9-D09DFB33AA32}" srcId="{D2D75744-0BD2-41B7-A969-B1437E0D2C7F}" destId="{FF2A8C8E-F71A-44ED-B787-60458F00EC7F}" srcOrd="0" destOrd="0" parTransId="{ACFD4F77-4211-4767-A627-B749DEEF8CD5}" sibTransId="{96FB4F19-5130-4B3F-8130-2BE6B33E0ABB}"/>
    <dgm:cxn modelId="{D9A05238-E599-4D4C-A6EF-D9498487B3CE}" srcId="{913A7FD3-BC26-4478-9101-7866F89F310B}" destId="{06047666-F260-4002-ADDB-64A00A04FAF5}" srcOrd="3" destOrd="0" parTransId="{5BE78B19-DD14-4A86-90A1-C44708750B23}" sibTransId="{EEF07678-6940-4053-BFBB-D03A674A49E8}"/>
    <dgm:cxn modelId="{E7C6AE67-7BC9-4874-84BE-5D149EF9D656}" srcId="{B6DDE387-F50E-4A86-9885-11D5B318819B}" destId="{51154284-5573-46CE-ABD2-699BAB1C3D61}" srcOrd="0" destOrd="0" parTransId="{EE4C534F-22DE-416C-999E-EBD953F2999C}" sibTransId="{9D733F58-EDA0-4140-A3EA-BCD3960C1CE0}"/>
    <dgm:cxn modelId="{696BEA47-5C6C-4EE9-9A8D-2BAB415B46FC}" type="presOf" srcId="{AD97F1D8-AA8A-4F87-A6BE-661B55150FB3}" destId="{11E1EC7A-763B-46A0-87D0-3E0C338A73F5}" srcOrd="0" destOrd="0" presId="urn:microsoft.com/office/officeart/2005/8/layout/lProcess2"/>
    <dgm:cxn modelId="{5028986B-24C0-4BAF-923E-6F38E2DD6827}" srcId="{D2D75744-0BD2-41B7-A969-B1437E0D2C7F}" destId="{AD97F1D8-AA8A-4F87-A6BE-661B55150FB3}" srcOrd="3" destOrd="0" parTransId="{9574BB06-BB2C-443A-8979-6C389B630ABD}" sibTransId="{CCE83D01-C3D2-4676-A00D-DB4A62CAE8BC}"/>
    <dgm:cxn modelId="{F826FA6B-69DC-4D64-8F6D-BCB8FAA3949D}" srcId="{913A7FD3-BC26-4478-9101-7866F89F310B}" destId="{4186EEC6-612E-4F93-B444-298E754E32B0}" srcOrd="2" destOrd="0" parTransId="{8F2DA214-27A6-42A4-AF94-92C3B5929422}" sibTransId="{898B41EB-7FD9-4788-AF6D-077C3DC2DE92}"/>
    <dgm:cxn modelId="{DD99CE6E-35D5-43BE-AA0C-4B9187A7EC97}" type="presOf" srcId="{78DAF587-914B-4F48-873C-1EF970DB670D}" destId="{59E4504A-B867-4A94-B572-933E32D7E87C}" srcOrd="0" destOrd="0" presId="urn:microsoft.com/office/officeart/2005/8/layout/lProcess2"/>
    <dgm:cxn modelId="{66D52D72-FEA4-4899-A14F-ACAA35B5F499}" srcId="{913A7FD3-BC26-4478-9101-7866F89F310B}" destId="{324D5C6A-14B9-48CB-BD2D-E88CE379FD0D}" srcOrd="0" destOrd="0" parTransId="{989A1C6F-7A92-437C-BEC4-EE8ADAD01E88}" sibTransId="{68C9B404-A4F8-4EE6-A687-5EAA85769D72}"/>
    <dgm:cxn modelId="{33EE5554-871B-438F-9BB6-EB955A650543}" type="presOf" srcId="{50727D3F-A319-4E0C-AF9E-D328E1AF1724}" destId="{4C066523-8EBF-44E2-BDF9-6F9A702A0472}" srcOrd="0" destOrd="0" presId="urn:microsoft.com/office/officeart/2005/8/layout/lProcess2"/>
    <dgm:cxn modelId="{56ECDB7A-C12D-45EC-8DB3-CA7A280E12F5}" type="presOf" srcId="{913A7FD3-BC26-4478-9101-7866F89F310B}" destId="{D8B23B00-2696-4722-9210-592EC8EB28B3}" srcOrd="0" destOrd="0" presId="urn:microsoft.com/office/officeart/2005/8/layout/lProcess2"/>
    <dgm:cxn modelId="{E3C3F180-28C8-47A2-B70D-A2D24DB7C2D8}" type="presOf" srcId="{A54FB1B4-2CEC-4B70-A16A-6375F6653947}" destId="{D15008E8-C75A-4FF8-9E8B-4BEC12545867}" srcOrd="0" destOrd="0" presId="urn:microsoft.com/office/officeart/2005/8/layout/lProcess2"/>
    <dgm:cxn modelId="{2D21479C-6F7F-46D1-9D3F-F41AB35C0885}" type="presOf" srcId="{06047666-F260-4002-ADDB-64A00A04FAF5}" destId="{32A99D53-2B9F-42AC-BED6-213F24AA4823}" srcOrd="0" destOrd="0" presId="urn:microsoft.com/office/officeart/2005/8/layout/lProcess2"/>
    <dgm:cxn modelId="{B944839D-B135-4011-9416-2D98C9F37111}" srcId="{913A7FD3-BC26-4478-9101-7866F89F310B}" destId="{78DAF587-914B-4F48-873C-1EF970DB670D}" srcOrd="1" destOrd="0" parTransId="{4769B30E-7E8B-4699-B8D9-F088EFDA9572}" sibTransId="{510605F2-6145-4147-BC9E-A43614738F13}"/>
    <dgm:cxn modelId="{1995D0A0-3230-419C-BEB9-599A31E794DA}" type="presOf" srcId="{D2D75744-0BD2-41B7-A969-B1437E0D2C7F}" destId="{EE3B46DF-B023-43D6-BA72-3D802479273E}" srcOrd="1" destOrd="0" presId="urn:microsoft.com/office/officeart/2005/8/layout/lProcess2"/>
    <dgm:cxn modelId="{37F906A3-1FA9-4348-94A3-06B2E6E1DF72}" srcId="{D2D75744-0BD2-41B7-A969-B1437E0D2C7F}" destId="{50727D3F-A319-4E0C-AF9E-D328E1AF1724}" srcOrd="1" destOrd="0" parTransId="{7C096B7E-2C4A-45B8-B1D7-8F017912D569}" sibTransId="{E72B0817-3ED2-47D3-85C7-73909ADB9465}"/>
    <dgm:cxn modelId="{7972B5A3-562C-4B09-ABBA-C7AE7A6ADF1A}" type="presOf" srcId="{324D5C6A-14B9-48CB-BD2D-E88CE379FD0D}" destId="{4ABBBE03-8888-4570-8946-A012F45411EC}" srcOrd="0" destOrd="0" presId="urn:microsoft.com/office/officeart/2005/8/layout/lProcess2"/>
    <dgm:cxn modelId="{F152F9AC-F567-4EB5-B58E-5E28F06A1E2D}" srcId="{A54FB1B4-2CEC-4B70-A16A-6375F6653947}" destId="{D2D75744-0BD2-41B7-A969-B1437E0D2C7F}" srcOrd="1" destOrd="0" parTransId="{B7818C1F-0B56-40B5-B2EA-6BC2C26DA7E2}" sibTransId="{CA04B7E0-1F34-41FD-A436-82978A032EFA}"/>
    <dgm:cxn modelId="{424195BB-0AFD-43E5-8ADA-6138CE2F8F4C}" type="presOf" srcId="{FB15AE90-1A83-41C5-B833-F5CE1A340452}" destId="{C91BB4B1-7F9C-47FB-8316-1F99F66386A9}" srcOrd="0" destOrd="0" presId="urn:microsoft.com/office/officeart/2005/8/layout/lProcess2"/>
    <dgm:cxn modelId="{EF4FE8D4-DA61-4DD8-B712-65E7CA2AA67C}" srcId="{A54FB1B4-2CEC-4B70-A16A-6375F6653947}" destId="{B6DDE387-F50E-4A86-9885-11D5B318819B}" srcOrd="2" destOrd="0" parTransId="{18F9677D-A237-4DAC-9E70-26C374FABF8E}" sibTransId="{5F8544C6-8805-4186-8491-39C026D85335}"/>
    <dgm:cxn modelId="{9A34DBD9-77C3-4807-A1C9-54B4C8B9D06A}" type="presOf" srcId="{D2D75744-0BD2-41B7-A969-B1437E0D2C7F}" destId="{3FEC0FA2-E823-46EB-ACF1-3AB0D28EA53E}" srcOrd="0" destOrd="0" presId="urn:microsoft.com/office/officeart/2005/8/layout/lProcess2"/>
    <dgm:cxn modelId="{748059DB-609C-4BF3-9F36-782EE02F0EBB}" type="presOf" srcId="{4186EEC6-612E-4F93-B444-298E754E32B0}" destId="{127ED733-3FCA-4F68-8747-3212B2F99B94}" srcOrd="0" destOrd="0" presId="urn:microsoft.com/office/officeart/2005/8/layout/lProcess2"/>
    <dgm:cxn modelId="{A34EE3E0-9362-4933-91E1-15ADC19F7379}" type="presOf" srcId="{43C85CF7-CC81-42AF-A894-9331C04716F6}" destId="{4215B8DF-2D18-4ADF-8E5F-3BFFD83CCA40}" srcOrd="0" destOrd="0" presId="urn:microsoft.com/office/officeart/2005/8/layout/lProcess2"/>
    <dgm:cxn modelId="{C57829E4-EC0D-44F8-9CCF-6556A4215751}" type="presOf" srcId="{913A7FD3-BC26-4478-9101-7866F89F310B}" destId="{42593409-427E-44E3-8F1B-7F044981DF81}" srcOrd="1" destOrd="0" presId="urn:microsoft.com/office/officeart/2005/8/layout/lProcess2"/>
    <dgm:cxn modelId="{A4A513E8-4FA2-48E6-A420-795E23BBAB50}" type="presOf" srcId="{51154284-5573-46CE-ABD2-699BAB1C3D61}" destId="{E6D8FED0-A896-4008-A75A-EC4B95886C36}" srcOrd="0" destOrd="0" presId="urn:microsoft.com/office/officeart/2005/8/layout/lProcess2"/>
    <dgm:cxn modelId="{6150FEEA-F198-4985-B41F-BC19AC0DEEE3}" type="presOf" srcId="{FF2A8C8E-F71A-44ED-B787-60458F00EC7F}" destId="{E9F62B15-1A54-4085-8176-45B63346CBA2}" srcOrd="0" destOrd="0" presId="urn:microsoft.com/office/officeart/2005/8/layout/lProcess2"/>
    <dgm:cxn modelId="{F3D43E50-F2F0-4E54-8AB6-5CC8F883FB46}" type="presParOf" srcId="{D15008E8-C75A-4FF8-9E8B-4BEC12545867}" destId="{5F9B73D7-9FEB-469F-8B42-DB4FA3218073}" srcOrd="0" destOrd="0" presId="urn:microsoft.com/office/officeart/2005/8/layout/lProcess2"/>
    <dgm:cxn modelId="{96182AD4-77AB-4003-93CB-B3BC8389732C}" type="presParOf" srcId="{5F9B73D7-9FEB-469F-8B42-DB4FA3218073}" destId="{D8B23B00-2696-4722-9210-592EC8EB28B3}" srcOrd="0" destOrd="0" presId="urn:microsoft.com/office/officeart/2005/8/layout/lProcess2"/>
    <dgm:cxn modelId="{0017E2DF-43CA-4D5C-B8D6-35C2A2FFF150}" type="presParOf" srcId="{5F9B73D7-9FEB-469F-8B42-DB4FA3218073}" destId="{42593409-427E-44E3-8F1B-7F044981DF81}" srcOrd="1" destOrd="0" presId="urn:microsoft.com/office/officeart/2005/8/layout/lProcess2"/>
    <dgm:cxn modelId="{ED76CFDE-560F-440B-9B57-C678626CB63E}" type="presParOf" srcId="{5F9B73D7-9FEB-469F-8B42-DB4FA3218073}" destId="{DE31A667-C3DD-45DD-AB23-954B97F9E56F}" srcOrd="2" destOrd="0" presId="urn:microsoft.com/office/officeart/2005/8/layout/lProcess2"/>
    <dgm:cxn modelId="{B0A2DDE2-3C08-4852-BAB5-B34A4CCD9A65}" type="presParOf" srcId="{DE31A667-C3DD-45DD-AB23-954B97F9E56F}" destId="{A60722E9-E1BB-497D-8717-955724B6FDC5}" srcOrd="0" destOrd="0" presId="urn:microsoft.com/office/officeart/2005/8/layout/lProcess2"/>
    <dgm:cxn modelId="{22786524-4DC2-43CA-BD37-C9C79D3ACECF}" type="presParOf" srcId="{A60722E9-E1BB-497D-8717-955724B6FDC5}" destId="{4ABBBE03-8888-4570-8946-A012F45411EC}" srcOrd="0" destOrd="0" presId="urn:microsoft.com/office/officeart/2005/8/layout/lProcess2"/>
    <dgm:cxn modelId="{852410B5-E102-4325-BA3C-729E2529608E}" type="presParOf" srcId="{A60722E9-E1BB-497D-8717-955724B6FDC5}" destId="{8D561C84-65C9-4296-919E-8C3CB9CF265B}" srcOrd="1" destOrd="0" presId="urn:microsoft.com/office/officeart/2005/8/layout/lProcess2"/>
    <dgm:cxn modelId="{1E289518-AE2E-4B3D-B30B-79DD88C4D541}" type="presParOf" srcId="{A60722E9-E1BB-497D-8717-955724B6FDC5}" destId="{59E4504A-B867-4A94-B572-933E32D7E87C}" srcOrd="2" destOrd="0" presId="urn:microsoft.com/office/officeart/2005/8/layout/lProcess2"/>
    <dgm:cxn modelId="{84BA3831-9E47-4BB7-B9BA-3A12EAB282F1}" type="presParOf" srcId="{A60722E9-E1BB-497D-8717-955724B6FDC5}" destId="{BC325DAB-F457-4373-A4E1-9575E274A33B}" srcOrd="3" destOrd="0" presId="urn:microsoft.com/office/officeart/2005/8/layout/lProcess2"/>
    <dgm:cxn modelId="{A0F483F4-CC43-4F13-AEB8-F450252F2EA0}" type="presParOf" srcId="{A60722E9-E1BB-497D-8717-955724B6FDC5}" destId="{127ED733-3FCA-4F68-8747-3212B2F99B94}" srcOrd="4" destOrd="0" presId="urn:microsoft.com/office/officeart/2005/8/layout/lProcess2"/>
    <dgm:cxn modelId="{2A9D33E7-FC37-427F-80D4-382EC2D9EE19}" type="presParOf" srcId="{A60722E9-E1BB-497D-8717-955724B6FDC5}" destId="{F980D835-AB14-41EA-9CA1-686855279967}" srcOrd="5" destOrd="0" presId="urn:microsoft.com/office/officeart/2005/8/layout/lProcess2"/>
    <dgm:cxn modelId="{7C38583B-2D4F-457B-83C7-02E3C876867C}" type="presParOf" srcId="{A60722E9-E1BB-497D-8717-955724B6FDC5}" destId="{32A99D53-2B9F-42AC-BED6-213F24AA4823}" srcOrd="6" destOrd="0" presId="urn:microsoft.com/office/officeart/2005/8/layout/lProcess2"/>
    <dgm:cxn modelId="{FC4BAB9A-C5DE-437E-A8ED-C3806A4E1848}" type="presParOf" srcId="{D15008E8-C75A-4FF8-9E8B-4BEC12545867}" destId="{C7672D90-1C0C-49DF-BDC6-BE41C50C9C0D}" srcOrd="1" destOrd="0" presId="urn:microsoft.com/office/officeart/2005/8/layout/lProcess2"/>
    <dgm:cxn modelId="{6EF1877D-5935-4574-AB97-4CF0D87B2ECA}" type="presParOf" srcId="{D15008E8-C75A-4FF8-9E8B-4BEC12545867}" destId="{61AFB339-9AEE-461D-ABE3-D8A98E0CE6F5}" srcOrd="2" destOrd="0" presId="urn:microsoft.com/office/officeart/2005/8/layout/lProcess2"/>
    <dgm:cxn modelId="{ACED8294-2644-4220-A51A-D634D0A279C0}" type="presParOf" srcId="{61AFB339-9AEE-461D-ABE3-D8A98E0CE6F5}" destId="{3FEC0FA2-E823-46EB-ACF1-3AB0D28EA53E}" srcOrd="0" destOrd="0" presId="urn:microsoft.com/office/officeart/2005/8/layout/lProcess2"/>
    <dgm:cxn modelId="{6AA63162-2977-4AE4-A05A-56670BD2D7C2}" type="presParOf" srcId="{61AFB339-9AEE-461D-ABE3-D8A98E0CE6F5}" destId="{EE3B46DF-B023-43D6-BA72-3D802479273E}" srcOrd="1" destOrd="0" presId="urn:microsoft.com/office/officeart/2005/8/layout/lProcess2"/>
    <dgm:cxn modelId="{96A0D9BB-7FF0-40FB-96D4-B77C8C243DB4}" type="presParOf" srcId="{61AFB339-9AEE-461D-ABE3-D8A98E0CE6F5}" destId="{B4D62573-BE3D-4FB1-A533-2C5F43C6555E}" srcOrd="2" destOrd="0" presId="urn:microsoft.com/office/officeart/2005/8/layout/lProcess2"/>
    <dgm:cxn modelId="{F68651F1-FCF1-47F9-891E-2146222E62E3}" type="presParOf" srcId="{B4D62573-BE3D-4FB1-A533-2C5F43C6555E}" destId="{F8AB5777-1F34-4DC0-8A45-8543F3112BE8}" srcOrd="0" destOrd="0" presId="urn:microsoft.com/office/officeart/2005/8/layout/lProcess2"/>
    <dgm:cxn modelId="{10B3908C-27BE-44B6-9455-09004F49E580}" type="presParOf" srcId="{F8AB5777-1F34-4DC0-8A45-8543F3112BE8}" destId="{E9F62B15-1A54-4085-8176-45B63346CBA2}" srcOrd="0" destOrd="0" presId="urn:microsoft.com/office/officeart/2005/8/layout/lProcess2"/>
    <dgm:cxn modelId="{49C9BC98-2275-4D5F-B011-6D0317CF6200}" type="presParOf" srcId="{F8AB5777-1F34-4DC0-8A45-8543F3112BE8}" destId="{41A33D3F-5E68-4D5C-8B13-A362EB954FA8}" srcOrd="1" destOrd="0" presId="urn:microsoft.com/office/officeart/2005/8/layout/lProcess2"/>
    <dgm:cxn modelId="{79953FB1-4E7D-450D-BCC5-95A9D92C949F}" type="presParOf" srcId="{F8AB5777-1F34-4DC0-8A45-8543F3112BE8}" destId="{4C066523-8EBF-44E2-BDF9-6F9A702A0472}" srcOrd="2" destOrd="0" presId="urn:microsoft.com/office/officeart/2005/8/layout/lProcess2"/>
    <dgm:cxn modelId="{B8E13764-5754-42C6-96EB-D36417DAA389}" type="presParOf" srcId="{F8AB5777-1F34-4DC0-8A45-8543F3112BE8}" destId="{4D470879-1570-4291-B5EC-6B528D3D9B1F}" srcOrd="3" destOrd="0" presId="urn:microsoft.com/office/officeart/2005/8/layout/lProcess2"/>
    <dgm:cxn modelId="{02841640-F574-41AD-9B64-6432A10DC255}" type="presParOf" srcId="{F8AB5777-1F34-4DC0-8A45-8543F3112BE8}" destId="{C91BB4B1-7F9C-47FB-8316-1F99F66386A9}" srcOrd="4" destOrd="0" presId="urn:microsoft.com/office/officeart/2005/8/layout/lProcess2"/>
    <dgm:cxn modelId="{F716F546-F6D9-454B-8965-6C1253A3BFDA}" type="presParOf" srcId="{F8AB5777-1F34-4DC0-8A45-8543F3112BE8}" destId="{80A86033-6036-4B53-A76D-413F607B26E3}" srcOrd="5" destOrd="0" presId="urn:microsoft.com/office/officeart/2005/8/layout/lProcess2"/>
    <dgm:cxn modelId="{ADB08EC8-9509-4F86-AC8C-48A6BF2C4665}" type="presParOf" srcId="{F8AB5777-1F34-4DC0-8A45-8543F3112BE8}" destId="{11E1EC7A-763B-46A0-87D0-3E0C338A73F5}" srcOrd="6" destOrd="0" presId="urn:microsoft.com/office/officeart/2005/8/layout/lProcess2"/>
    <dgm:cxn modelId="{AEF1C1E7-032F-4349-850D-773B4228908F}" type="presParOf" srcId="{D15008E8-C75A-4FF8-9E8B-4BEC12545867}" destId="{23C0D1B2-A743-4FE7-857E-2D1E818B992D}" srcOrd="3" destOrd="0" presId="urn:microsoft.com/office/officeart/2005/8/layout/lProcess2"/>
    <dgm:cxn modelId="{D5843C75-4ADB-49D5-91A8-D130366C52C6}" type="presParOf" srcId="{D15008E8-C75A-4FF8-9E8B-4BEC12545867}" destId="{4E96D34C-9B4C-405E-B6ED-143DAF44C2B3}" srcOrd="4" destOrd="0" presId="urn:microsoft.com/office/officeart/2005/8/layout/lProcess2"/>
    <dgm:cxn modelId="{D0FAB054-0312-48B0-8009-2C855C953525}" type="presParOf" srcId="{4E96D34C-9B4C-405E-B6ED-143DAF44C2B3}" destId="{740D1467-D20F-479B-B629-9E2D4B82F044}" srcOrd="0" destOrd="0" presId="urn:microsoft.com/office/officeart/2005/8/layout/lProcess2"/>
    <dgm:cxn modelId="{A2F17AF1-E361-4E48-A435-35E5ACCA0887}" type="presParOf" srcId="{4E96D34C-9B4C-405E-B6ED-143DAF44C2B3}" destId="{A9711D5C-E8EC-4B2C-837B-5FCA92769750}" srcOrd="1" destOrd="0" presId="urn:microsoft.com/office/officeart/2005/8/layout/lProcess2"/>
    <dgm:cxn modelId="{436202AC-E1A7-48ED-8AE2-295D711FD2BC}" type="presParOf" srcId="{4E96D34C-9B4C-405E-B6ED-143DAF44C2B3}" destId="{1FB6032A-D9A4-478F-94A3-6F0ABC7BFC9C}" srcOrd="2" destOrd="0" presId="urn:microsoft.com/office/officeart/2005/8/layout/lProcess2"/>
    <dgm:cxn modelId="{8F3603C5-6A89-4D80-8613-95C9F256EB0A}" type="presParOf" srcId="{1FB6032A-D9A4-478F-94A3-6F0ABC7BFC9C}" destId="{D868C176-994A-4A55-94BC-822EBD3FA33D}" srcOrd="0" destOrd="0" presId="urn:microsoft.com/office/officeart/2005/8/layout/lProcess2"/>
    <dgm:cxn modelId="{B9703E02-5537-45E1-9F2B-15CA9EA57296}" type="presParOf" srcId="{D868C176-994A-4A55-94BC-822EBD3FA33D}" destId="{E6D8FED0-A896-4008-A75A-EC4B95886C36}" srcOrd="0" destOrd="0" presId="urn:microsoft.com/office/officeart/2005/8/layout/lProcess2"/>
    <dgm:cxn modelId="{AEDAEDE0-99AA-41C6-B019-DB4B5D27F8DB}" type="presParOf" srcId="{D868C176-994A-4A55-94BC-822EBD3FA33D}" destId="{79E00B2C-06F9-4F39-ACBE-74315958068E}" srcOrd="1" destOrd="0" presId="urn:microsoft.com/office/officeart/2005/8/layout/lProcess2"/>
    <dgm:cxn modelId="{F0111B80-857F-476B-A98C-2EA667312773}" type="presParOf" srcId="{D868C176-994A-4A55-94BC-822EBD3FA33D}" destId="{4215B8DF-2D18-4ADF-8E5F-3BFFD83CCA40}" srcOrd="2" destOrd="0" presId="urn:microsoft.com/office/officeart/2005/8/layout/lProcess2"/>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953545E9-E65B-4A9D-9F0C-F6FFCD4EF5C3}" type="doc">
      <dgm:prSet loTypeId="urn:microsoft.com/office/officeart/2005/8/layout/list1" loCatId="list" qsTypeId="urn:microsoft.com/office/officeart/2005/8/quickstyle/simple1" qsCatId="simple" csTypeId="urn:microsoft.com/office/officeart/2005/8/colors/accent1_1" csCatId="accent1" phldr="1"/>
      <dgm:spPr/>
      <dgm:t>
        <a:bodyPr/>
        <a:lstStyle/>
        <a:p>
          <a:endParaRPr lang="en-US"/>
        </a:p>
      </dgm:t>
    </dgm:pt>
    <dgm:pt modelId="{9CFD6763-9315-4847-8F3A-E1E529140803}">
      <dgm:prSet phldrT="[Text]" custT="1"/>
      <dgm:spPr/>
      <dgm:t>
        <a:bodyPr/>
        <a:lstStyle/>
        <a:p>
          <a:r>
            <a:rPr lang="en-US" sz="2000" dirty="0">
              <a:solidFill>
                <a:schemeClr val="tx1"/>
              </a:solidFill>
            </a:rPr>
            <a:t>Common symptoms in EVALI are respiratory symptoms, gastrointestinal symptoms &amp; constitutional symptom  &amp; EVALEI patients can have signs like hypoxia, </a:t>
          </a:r>
          <a:r>
            <a:rPr lang="en-US" sz="2000" dirty="0" err="1">
              <a:solidFill>
                <a:schemeClr val="tx1"/>
              </a:solidFill>
            </a:rPr>
            <a:t>tachycadia</a:t>
          </a:r>
          <a:r>
            <a:rPr lang="en-US" sz="2000" dirty="0">
              <a:solidFill>
                <a:schemeClr val="tx1"/>
              </a:solidFill>
            </a:rPr>
            <a:t> &amp; tachypnea.</a:t>
          </a:r>
        </a:p>
      </dgm:t>
    </dgm:pt>
    <dgm:pt modelId="{78E72E39-C5DA-41C2-A15E-82F06D3ADE10}" type="parTrans" cxnId="{B8861456-6661-4166-BB31-FE4C7AA1AD64}">
      <dgm:prSet/>
      <dgm:spPr/>
      <dgm:t>
        <a:bodyPr/>
        <a:lstStyle/>
        <a:p>
          <a:endParaRPr lang="en-US"/>
        </a:p>
      </dgm:t>
    </dgm:pt>
    <dgm:pt modelId="{DBDA9728-C218-4C25-BFDB-C6CC19BC6109}" type="sibTrans" cxnId="{B8861456-6661-4166-BB31-FE4C7AA1AD64}">
      <dgm:prSet/>
      <dgm:spPr/>
      <dgm:t>
        <a:bodyPr/>
        <a:lstStyle/>
        <a:p>
          <a:endParaRPr lang="en-US"/>
        </a:p>
      </dgm:t>
    </dgm:pt>
    <dgm:pt modelId="{FC0A3815-8B4F-4D43-8291-D73AABAD1B2D}">
      <dgm:prSet phldrT="[Text]" custT="1"/>
      <dgm:spPr/>
      <dgm:t>
        <a:bodyPr/>
        <a:lstStyle/>
        <a:p>
          <a:r>
            <a:rPr lang="en-US" sz="2000" dirty="0"/>
            <a:t>Relevant laboratory investigations should be done to rule out other probable diagnoses before diagnosis of EVALI can be made.</a:t>
          </a:r>
        </a:p>
      </dgm:t>
    </dgm:pt>
    <dgm:pt modelId="{7ECCFB5A-207C-4C8C-B854-C733BB750C6C}" type="parTrans" cxnId="{F7CC48AB-57EC-4B64-8295-AA36BF1FEDFC}">
      <dgm:prSet/>
      <dgm:spPr/>
      <dgm:t>
        <a:bodyPr/>
        <a:lstStyle/>
        <a:p>
          <a:endParaRPr lang="en-US"/>
        </a:p>
      </dgm:t>
    </dgm:pt>
    <dgm:pt modelId="{31DC5706-BB23-47AC-84AD-EE735D682FC1}" type="sibTrans" cxnId="{F7CC48AB-57EC-4B64-8295-AA36BF1FEDFC}">
      <dgm:prSet/>
      <dgm:spPr/>
      <dgm:t>
        <a:bodyPr/>
        <a:lstStyle/>
        <a:p>
          <a:endParaRPr lang="en-US"/>
        </a:p>
      </dgm:t>
    </dgm:pt>
    <dgm:pt modelId="{3FF20891-2CB2-43DC-876F-34C8F826E6E3}">
      <dgm:prSet phldrT="[Text]" custT="1"/>
      <dgm:spPr/>
      <dgm:t>
        <a:bodyPr/>
        <a:lstStyle/>
        <a:p>
          <a:r>
            <a:rPr lang="en-US" sz="2000" dirty="0"/>
            <a:t>There is no clear role of bronchoscopy in the diagnosis of EVALI but it can be performed if clinically indicated to exclude alternative diagnosis. </a:t>
          </a:r>
        </a:p>
      </dgm:t>
    </dgm:pt>
    <dgm:pt modelId="{720E559B-40A3-4A8B-8B67-C1B532CA9BED}" type="parTrans" cxnId="{FBB612EA-321E-421E-AFD0-7BB20B5A83DD}">
      <dgm:prSet/>
      <dgm:spPr/>
      <dgm:t>
        <a:bodyPr/>
        <a:lstStyle/>
        <a:p>
          <a:endParaRPr lang="en-US"/>
        </a:p>
      </dgm:t>
    </dgm:pt>
    <dgm:pt modelId="{0A44F87B-D292-4C8E-A290-95A09EABA817}" type="sibTrans" cxnId="{FBB612EA-321E-421E-AFD0-7BB20B5A83DD}">
      <dgm:prSet/>
      <dgm:spPr/>
      <dgm:t>
        <a:bodyPr/>
        <a:lstStyle/>
        <a:p>
          <a:endParaRPr lang="en-US"/>
        </a:p>
      </dgm:t>
    </dgm:pt>
    <dgm:pt modelId="{7197B1FA-1329-4620-B19D-3E8159B8457E}">
      <dgm:prSet phldrT="[Text]" custT="1"/>
      <dgm:spPr/>
      <dgm:t>
        <a:bodyPr/>
        <a:lstStyle/>
        <a:p>
          <a:r>
            <a:rPr lang="en-US" sz="2000" dirty="0"/>
            <a:t>The diagnosis of EVALI should be made based on case definitions as outlined by United States Centers for Disease Control and Prevention </a:t>
          </a:r>
          <a:r>
            <a:rPr lang="en-US" sz="2000" dirty="0" err="1"/>
            <a:t>i.e</a:t>
          </a:r>
          <a:r>
            <a:rPr lang="en-US" sz="2000" dirty="0"/>
            <a:t> confirmed &amp; probable cases.</a:t>
          </a:r>
        </a:p>
      </dgm:t>
    </dgm:pt>
    <dgm:pt modelId="{58687869-E53E-4FE9-8B11-556FD6B0662B}" type="parTrans" cxnId="{A2654A4E-0134-4A0F-92B0-DA04E568E9F1}">
      <dgm:prSet/>
      <dgm:spPr/>
      <dgm:t>
        <a:bodyPr/>
        <a:lstStyle/>
        <a:p>
          <a:endParaRPr lang="en-US"/>
        </a:p>
      </dgm:t>
    </dgm:pt>
    <dgm:pt modelId="{F5E96FF4-B674-4CB3-BB02-A8D3C7152EFF}" type="sibTrans" cxnId="{A2654A4E-0134-4A0F-92B0-DA04E568E9F1}">
      <dgm:prSet/>
      <dgm:spPr/>
      <dgm:t>
        <a:bodyPr/>
        <a:lstStyle/>
        <a:p>
          <a:endParaRPr lang="en-US"/>
        </a:p>
      </dgm:t>
    </dgm:pt>
    <dgm:pt modelId="{FF7D3B7A-9E8D-4F15-9C28-729B696479F2}" type="pres">
      <dgm:prSet presAssocID="{953545E9-E65B-4A9D-9F0C-F6FFCD4EF5C3}" presName="linear" presStyleCnt="0">
        <dgm:presLayoutVars>
          <dgm:dir/>
          <dgm:animLvl val="lvl"/>
          <dgm:resizeHandles val="exact"/>
        </dgm:presLayoutVars>
      </dgm:prSet>
      <dgm:spPr/>
    </dgm:pt>
    <dgm:pt modelId="{1E87CDBF-ECE8-4CD7-A584-31399891B4CB}" type="pres">
      <dgm:prSet presAssocID="{9CFD6763-9315-4847-8F3A-E1E529140803}" presName="parentLin" presStyleCnt="0"/>
      <dgm:spPr/>
    </dgm:pt>
    <dgm:pt modelId="{65A82090-89CA-42DD-BACB-034C99DEB88B}" type="pres">
      <dgm:prSet presAssocID="{9CFD6763-9315-4847-8F3A-E1E529140803}" presName="parentLeftMargin" presStyleLbl="node1" presStyleIdx="0" presStyleCnt="4"/>
      <dgm:spPr/>
    </dgm:pt>
    <dgm:pt modelId="{18B6F87F-A004-4559-B382-BA022FE5CFB7}" type="pres">
      <dgm:prSet presAssocID="{9CFD6763-9315-4847-8F3A-E1E529140803}" presName="parentText" presStyleLbl="node1" presStyleIdx="0" presStyleCnt="4" custScaleX="149576" custScaleY="564607" custLinFactNeighborX="-46215">
        <dgm:presLayoutVars>
          <dgm:chMax val="0"/>
          <dgm:bulletEnabled val="1"/>
        </dgm:presLayoutVars>
      </dgm:prSet>
      <dgm:spPr/>
    </dgm:pt>
    <dgm:pt modelId="{0E029FFD-E3D1-49C1-ABD4-DB861AEC194F}" type="pres">
      <dgm:prSet presAssocID="{9CFD6763-9315-4847-8F3A-E1E529140803}" presName="negativeSpace" presStyleCnt="0"/>
      <dgm:spPr/>
    </dgm:pt>
    <dgm:pt modelId="{2BDD7EFE-17E4-458A-80F8-2C3ECCB88841}" type="pres">
      <dgm:prSet presAssocID="{9CFD6763-9315-4847-8F3A-E1E529140803}" presName="childText" presStyleLbl="conFgAcc1" presStyleIdx="0" presStyleCnt="4">
        <dgm:presLayoutVars>
          <dgm:bulletEnabled val="1"/>
        </dgm:presLayoutVars>
      </dgm:prSet>
      <dgm:spPr/>
    </dgm:pt>
    <dgm:pt modelId="{B745B764-F4A2-4921-80CB-893F25665426}" type="pres">
      <dgm:prSet presAssocID="{DBDA9728-C218-4C25-BFDB-C6CC19BC6109}" presName="spaceBetweenRectangles" presStyleCnt="0"/>
      <dgm:spPr/>
    </dgm:pt>
    <dgm:pt modelId="{BFFE39F3-D2B9-4070-8229-2A0CC609B619}" type="pres">
      <dgm:prSet presAssocID="{FC0A3815-8B4F-4D43-8291-D73AABAD1B2D}" presName="parentLin" presStyleCnt="0"/>
      <dgm:spPr/>
    </dgm:pt>
    <dgm:pt modelId="{E17561B3-96AC-43B3-B725-7E86710A94DD}" type="pres">
      <dgm:prSet presAssocID="{FC0A3815-8B4F-4D43-8291-D73AABAD1B2D}" presName="parentLeftMargin" presStyleLbl="node1" presStyleIdx="0" presStyleCnt="4"/>
      <dgm:spPr/>
    </dgm:pt>
    <dgm:pt modelId="{CAB9A177-0199-424B-9BC0-90A7F067C71A}" type="pres">
      <dgm:prSet presAssocID="{FC0A3815-8B4F-4D43-8291-D73AABAD1B2D}" presName="parentText" presStyleLbl="node1" presStyleIdx="1" presStyleCnt="4" custScaleX="142997" custScaleY="429648" custLinFactNeighborX="-41315">
        <dgm:presLayoutVars>
          <dgm:chMax val="0"/>
          <dgm:bulletEnabled val="1"/>
        </dgm:presLayoutVars>
      </dgm:prSet>
      <dgm:spPr/>
    </dgm:pt>
    <dgm:pt modelId="{B9378EC2-146D-48C6-8B94-2C546BAEE187}" type="pres">
      <dgm:prSet presAssocID="{FC0A3815-8B4F-4D43-8291-D73AABAD1B2D}" presName="negativeSpace" presStyleCnt="0"/>
      <dgm:spPr/>
    </dgm:pt>
    <dgm:pt modelId="{D4851901-7569-464F-BACA-C30940B2FD7C}" type="pres">
      <dgm:prSet presAssocID="{FC0A3815-8B4F-4D43-8291-D73AABAD1B2D}" presName="childText" presStyleLbl="conFgAcc1" presStyleIdx="1" presStyleCnt="4">
        <dgm:presLayoutVars>
          <dgm:bulletEnabled val="1"/>
        </dgm:presLayoutVars>
      </dgm:prSet>
      <dgm:spPr/>
    </dgm:pt>
    <dgm:pt modelId="{D70884AB-7C03-4A96-8810-980AF70779B5}" type="pres">
      <dgm:prSet presAssocID="{31DC5706-BB23-47AC-84AD-EE735D682FC1}" presName="spaceBetweenRectangles" presStyleCnt="0"/>
      <dgm:spPr/>
    </dgm:pt>
    <dgm:pt modelId="{2C094FE4-5C4F-40BE-87D0-CCF4B25816A6}" type="pres">
      <dgm:prSet presAssocID="{3FF20891-2CB2-43DC-876F-34C8F826E6E3}" presName="parentLin" presStyleCnt="0"/>
      <dgm:spPr/>
    </dgm:pt>
    <dgm:pt modelId="{26A332FC-CEE7-4D2B-92E0-E4F3D79A72D5}" type="pres">
      <dgm:prSet presAssocID="{3FF20891-2CB2-43DC-876F-34C8F826E6E3}" presName="parentLeftMargin" presStyleLbl="node1" presStyleIdx="1" presStyleCnt="4"/>
      <dgm:spPr/>
    </dgm:pt>
    <dgm:pt modelId="{0B30A9C6-C909-416C-93D4-74C663763599}" type="pres">
      <dgm:prSet presAssocID="{3FF20891-2CB2-43DC-876F-34C8F826E6E3}" presName="parentText" presStyleLbl="node1" presStyleIdx="2" presStyleCnt="4" custScaleX="142255" custScaleY="426623" custLinFactNeighborX="-46979">
        <dgm:presLayoutVars>
          <dgm:chMax val="0"/>
          <dgm:bulletEnabled val="1"/>
        </dgm:presLayoutVars>
      </dgm:prSet>
      <dgm:spPr/>
    </dgm:pt>
    <dgm:pt modelId="{7FA982AA-A5A9-421F-B12E-EF949B622923}" type="pres">
      <dgm:prSet presAssocID="{3FF20891-2CB2-43DC-876F-34C8F826E6E3}" presName="negativeSpace" presStyleCnt="0"/>
      <dgm:spPr/>
    </dgm:pt>
    <dgm:pt modelId="{18F3A5F4-F533-4BA9-8AF8-5687E5B4B8EC}" type="pres">
      <dgm:prSet presAssocID="{3FF20891-2CB2-43DC-876F-34C8F826E6E3}" presName="childText" presStyleLbl="conFgAcc1" presStyleIdx="2" presStyleCnt="4">
        <dgm:presLayoutVars>
          <dgm:bulletEnabled val="1"/>
        </dgm:presLayoutVars>
      </dgm:prSet>
      <dgm:spPr/>
    </dgm:pt>
    <dgm:pt modelId="{FAE8443C-F2A3-4A10-8672-5171A12C27D6}" type="pres">
      <dgm:prSet presAssocID="{0A44F87B-D292-4C8E-A290-95A09EABA817}" presName="spaceBetweenRectangles" presStyleCnt="0"/>
      <dgm:spPr/>
    </dgm:pt>
    <dgm:pt modelId="{9B59AD67-6CF3-4F9D-A1B8-48E9324FA8D8}" type="pres">
      <dgm:prSet presAssocID="{7197B1FA-1329-4620-B19D-3E8159B8457E}" presName="parentLin" presStyleCnt="0"/>
      <dgm:spPr/>
    </dgm:pt>
    <dgm:pt modelId="{0B2BD109-5272-49E9-B67E-C3B7CC1C4A12}" type="pres">
      <dgm:prSet presAssocID="{7197B1FA-1329-4620-B19D-3E8159B8457E}" presName="parentLeftMargin" presStyleLbl="node1" presStyleIdx="2" presStyleCnt="4"/>
      <dgm:spPr/>
    </dgm:pt>
    <dgm:pt modelId="{941B4D42-DACE-451A-8235-F8FCFE6D43D9}" type="pres">
      <dgm:prSet presAssocID="{7197B1FA-1329-4620-B19D-3E8159B8457E}" presName="parentText" presStyleLbl="node1" presStyleIdx="3" presStyleCnt="4" custScaleX="144694" custScaleY="557664" custLinFactNeighborX="-44775">
        <dgm:presLayoutVars>
          <dgm:chMax val="0"/>
          <dgm:bulletEnabled val="1"/>
        </dgm:presLayoutVars>
      </dgm:prSet>
      <dgm:spPr/>
    </dgm:pt>
    <dgm:pt modelId="{E66489E7-D0EE-4FBA-9402-985174770F5C}" type="pres">
      <dgm:prSet presAssocID="{7197B1FA-1329-4620-B19D-3E8159B8457E}" presName="negativeSpace" presStyleCnt="0"/>
      <dgm:spPr/>
    </dgm:pt>
    <dgm:pt modelId="{4BC54388-FCDD-4DD2-BF22-92F84B8D0461}" type="pres">
      <dgm:prSet presAssocID="{7197B1FA-1329-4620-B19D-3E8159B8457E}" presName="childText" presStyleLbl="conFgAcc1" presStyleIdx="3" presStyleCnt="4">
        <dgm:presLayoutVars>
          <dgm:bulletEnabled val="1"/>
        </dgm:presLayoutVars>
      </dgm:prSet>
      <dgm:spPr/>
    </dgm:pt>
  </dgm:ptLst>
  <dgm:cxnLst>
    <dgm:cxn modelId="{EBBBB009-701E-4022-89A8-E7CEB0B09647}" type="presOf" srcId="{FC0A3815-8B4F-4D43-8291-D73AABAD1B2D}" destId="{CAB9A177-0199-424B-9BC0-90A7F067C71A}" srcOrd="1" destOrd="0" presId="urn:microsoft.com/office/officeart/2005/8/layout/list1"/>
    <dgm:cxn modelId="{800FBD1A-4917-4483-A4E5-6562BB7C4408}" type="presOf" srcId="{FC0A3815-8B4F-4D43-8291-D73AABAD1B2D}" destId="{E17561B3-96AC-43B3-B725-7E86710A94DD}" srcOrd="0" destOrd="0" presId="urn:microsoft.com/office/officeart/2005/8/layout/list1"/>
    <dgm:cxn modelId="{7867CC3F-3B84-4560-82AA-4B017134B5FC}" type="presOf" srcId="{7197B1FA-1329-4620-B19D-3E8159B8457E}" destId="{941B4D42-DACE-451A-8235-F8FCFE6D43D9}" srcOrd="1" destOrd="0" presId="urn:microsoft.com/office/officeart/2005/8/layout/list1"/>
    <dgm:cxn modelId="{A2654A4E-0134-4A0F-92B0-DA04E568E9F1}" srcId="{953545E9-E65B-4A9D-9F0C-F6FFCD4EF5C3}" destId="{7197B1FA-1329-4620-B19D-3E8159B8457E}" srcOrd="3" destOrd="0" parTransId="{58687869-E53E-4FE9-8B11-556FD6B0662B}" sibTransId="{F5E96FF4-B674-4CB3-BB02-A8D3C7152EFF}"/>
    <dgm:cxn modelId="{3B1D5F52-A2A4-4F5A-A636-DA0DC71CCBF6}" type="presOf" srcId="{7197B1FA-1329-4620-B19D-3E8159B8457E}" destId="{0B2BD109-5272-49E9-B67E-C3B7CC1C4A12}" srcOrd="0" destOrd="0" presId="urn:microsoft.com/office/officeart/2005/8/layout/list1"/>
    <dgm:cxn modelId="{B8861456-6661-4166-BB31-FE4C7AA1AD64}" srcId="{953545E9-E65B-4A9D-9F0C-F6FFCD4EF5C3}" destId="{9CFD6763-9315-4847-8F3A-E1E529140803}" srcOrd="0" destOrd="0" parTransId="{78E72E39-C5DA-41C2-A15E-82F06D3ADE10}" sibTransId="{DBDA9728-C218-4C25-BFDB-C6CC19BC6109}"/>
    <dgm:cxn modelId="{024ADF77-5F09-4020-AA8C-16484AECF400}" type="presOf" srcId="{953545E9-E65B-4A9D-9F0C-F6FFCD4EF5C3}" destId="{FF7D3B7A-9E8D-4F15-9C28-729B696479F2}" srcOrd="0" destOrd="0" presId="urn:microsoft.com/office/officeart/2005/8/layout/list1"/>
    <dgm:cxn modelId="{F7CC48AB-57EC-4B64-8295-AA36BF1FEDFC}" srcId="{953545E9-E65B-4A9D-9F0C-F6FFCD4EF5C3}" destId="{FC0A3815-8B4F-4D43-8291-D73AABAD1B2D}" srcOrd="1" destOrd="0" parTransId="{7ECCFB5A-207C-4C8C-B854-C733BB750C6C}" sibTransId="{31DC5706-BB23-47AC-84AD-EE735D682FC1}"/>
    <dgm:cxn modelId="{4B2718AC-215A-410E-A979-476F83ED0E56}" type="presOf" srcId="{9CFD6763-9315-4847-8F3A-E1E529140803}" destId="{18B6F87F-A004-4559-B382-BA022FE5CFB7}" srcOrd="1" destOrd="0" presId="urn:microsoft.com/office/officeart/2005/8/layout/list1"/>
    <dgm:cxn modelId="{4D03AFB5-8F7F-47B4-A4F4-F4660254D222}" type="presOf" srcId="{3FF20891-2CB2-43DC-876F-34C8F826E6E3}" destId="{0B30A9C6-C909-416C-93D4-74C663763599}" srcOrd="1" destOrd="0" presId="urn:microsoft.com/office/officeart/2005/8/layout/list1"/>
    <dgm:cxn modelId="{AD7F1CB7-F08A-447B-B5B4-9DC1A9A0325E}" type="presOf" srcId="{3FF20891-2CB2-43DC-876F-34C8F826E6E3}" destId="{26A332FC-CEE7-4D2B-92E0-E4F3D79A72D5}" srcOrd="0" destOrd="0" presId="urn:microsoft.com/office/officeart/2005/8/layout/list1"/>
    <dgm:cxn modelId="{FBB612EA-321E-421E-AFD0-7BB20B5A83DD}" srcId="{953545E9-E65B-4A9D-9F0C-F6FFCD4EF5C3}" destId="{3FF20891-2CB2-43DC-876F-34C8F826E6E3}" srcOrd="2" destOrd="0" parTransId="{720E559B-40A3-4A8B-8B67-C1B532CA9BED}" sibTransId="{0A44F87B-D292-4C8E-A290-95A09EABA817}"/>
    <dgm:cxn modelId="{8DE3C6EA-94C7-4392-A710-79FB3D5ADBED}" type="presOf" srcId="{9CFD6763-9315-4847-8F3A-E1E529140803}" destId="{65A82090-89CA-42DD-BACB-034C99DEB88B}" srcOrd="0" destOrd="0" presId="urn:microsoft.com/office/officeart/2005/8/layout/list1"/>
    <dgm:cxn modelId="{4011CAA2-8EC6-4191-A458-C49D6AC25D6F}" type="presParOf" srcId="{FF7D3B7A-9E8D-4F15-9C28-729B696479F2}" destId="{1E87CDBF-ECE8-4CD7-A584-31399891B4CB}" srcOrd="0" destOrd="0" presId="urn:microsoft.com/office/officeart/2005/8/layout/list1"/>
    <dgm:cxn modelId="{93BA3265-2EF0-4A37-BF67-45103AB74EF8}" type="presParOf" srcId="{1E87CDBF-ECE8-4CD7-A584-31399891B4CB}" destId="{65A82090-89CA-42DD-BACB-034C99DEB88B}" srcOrd="0" destOrd="0" presId="urn:microsoft.com/office/officeart/2005/8/layout/list1"/>
    <dgm:cxn modelId="{42B7923C-C649-4C89-8B36-BF97AABD4585}" type="presParOf" srcId="{1E87CDBF-ECE8-4CD7-A584-31399891B4CB}" destId="{18B6F87F-A004-4559-B382-BA022FE5CFB7}" srcOrd="1" destOrd="0" presId="urn:microsoft.com/office/officeart/2005/8/layout/list1"/>
    <dgm:cxn modelId="{3759CD6D-05EF-468C-8E6D-7370ED5F25D7}" type="presParOf" srcId="{FF7D3B7A-9E8D-4F15-9C28-729B696479F2}" destId="{0E029FFD-E3D1-49C1-ABD4-DB861AEC194F}" srcOrd="1" destOrd="0" presId="urn:microsoft.com/office/officeart/2005/8/layout/list1"/>
    <dgm:cxn modelId="{2814D411-19F3-499F-B57D-6948CFB7DAEC}" type="presParOf" srcId="{FF7D3B7A-9E8D-4F15-9C28-729B696479F2}" destId="{2BDD7EFE-17E4-458A-80F8-2C3ECCB88841}" srcOrd="2" destOrd="0" presId="urn:microsoft.com/office/officeart/2005/8/layout/list1"/>
    <dgm:cxn modelId="{E6720D41-9FAD-4C0E-BDBF-29AC6DC54C85}" type="presParOf" srcId="{FF7D3B7A-9E8D-4F15-9C28-729B696479F2}" destId="{B745B764-F4A2-4921-80CB-893F25665426}" srcOrd="3" destOrd="0" presId="urn:microsoft.com/office/officeart/2005/8/layout/list1"/>
    <dgm:cxn modelId="{CA2AFB69-D01E-43B5-9431-E6339B79C7DC}" type="presParOf" srcId="{FF7D3B7A-9E8D-4F15-9C28-729B696479F2}" destId="{BFFE39F3-D2B9-4070-8229-2A0CC609B619}" srcOrd="4" destOrd="0" presId="urn:microsoft.com/office/officeart/2005/8/layout/list1"/>
    <dgm:cxn modelId="{3896A0F6-1FB0-41A5-B7D1-2120DB6F7B13}" type="presParOf" srcId="{BFFE39F3-D2B9-4070-8229-2A0CC609B619}" destId="{E17561B3-96AC-43B3-B725-7E86710A94DD}" srcOrd="0" destOrd="0" presId="urn:microsoft.com/office/officeart/2005/8/layout/list1"/>
    <dgm:cxn modelId="{2D7D1E30-9FC0-40F5-AF9E-8C288CA41DEE}" type="presParOf" srcId="{BFFE39F3-D2B9-4070-8229-2A0CC609B619}" destId="{CAB9A177-0199-424B-9BC0-90A7F067C71A}" srcOrd="1" destOrd="0" presId="urn:microsoft.com/office/officeart/2005/8/layout/list1"/>
    <dgm:cxn modelId="{C4562C4F-62CB-4277-844F-6B0EB99D6042}" type="presParOf" srcId="{FF7D3B7A-9E8D-4F15-9C28-729B696479F2}" destId="{B9378EC2-146D-48C6-8B94-2C546BAEE187}" srcOrd="5" destOrd="0" presId="urn:microsoft.com/office/officeart/2005/8/layout/list1"/>
    <dgm:cxn modelId="{37FF1C98-5E55-4A54-9963-CFB3A0CDD926}" type="presParOf" srcId="{FF7D3B7A-9E8D-4F15-9C28-729B696479F2}" destId="{D4851901-7569-464F-BACA-C30940B2FD7C}" srcOrd="6" destOrd="0" presId="urn:microsoft.com/office/officeart/2005/8/layout/list1"/>
    <dgm:cxn modelId="{2FE5B88F-AF1C-4475-84FA-080DC68E12E4}" type="presParOf" srcId="{FF7D3B7A-9E8D-4F15-9C28-729B696479F2}" destId="{D70884AB-7C03-4A96-8810-980AF70779B5}" srcOrd="7" destOrd="0" presId="urn:microsoft.com/office/officeart/2005/8/layout/list1"/>
    <dgm:cxn modelId="{02D2C8C9-2DEE-407D-8D7E-ACC89A1C47C5}" type="presParOf" srcId="{FF7D3B7A-9E8D-4F15-9C28-729B696479F2}" destId="{2C094FE4-5C4F-40BE-87D0-CCF4B25816A6}" srcOrd="8" destOrd="0" presId="urn:microsoft.com/office/officeart/2005/8/layout/list1"/>
    <dgm:cxn modelId="{2EC5DBBB-EC57-4D35-9D89-72AA503D0FA8}" type="presParOf" srcId="{2C094FE4-5C4F-40BE-87D0-CCF4B25816A6}" destId="{26A332FC-CEE7-4D2B-92E0-E4F3D79A72D5}" srcOrd="0" destOrd="0" presId="urn:microsoft.com/office/officeart/2005/8/layout/list1"/>
    <dgm:cxn modelId="{13AE27E0-85F9-4AE6-81FA-820BBD04AB2D}" type="presParOf" srcId="{2C094FE4-5C4F-40BE-87D0-CCF4B25816A6}" destId="{0B30A9C6-C909-416C-93D4-74C663763599}" srcOrd="1" destOrd="0" presId="urn:microsoft.com/office/officeart/2005/8/layout/list1"/>
    <dgm:cxn modelId="{8CB7AF5B-7700-4ED0-AB72-5E6DE2D7C172}" type="presParOf" srcId="{FF7D3B7A-9E8D-4F15-9C28-729B696479F2}" destId="{7FA982AA-A5A9-421F-B12E-EF949B622923}" srcOrd="9" destOrd="0" presId="urn:microsoft.com/office/officeart/2005/8/layout/list1"/>
    <dgm:cxn modelId="{C5898642-119C-4568-9893-A8D41632E71F}" type="presParOf" srcId="{FF7D3B7A-9E8D-4F15-9C28-729B696479F2}" destId="{18F3A5F4-F533-4BA9-8AF8-5687E5B4B8EC}" srcOrd="10" destOrd="0" presId="urn:microsoft.com/office/officeart/2005/8/layout/list1"/>
    <dgm:cxn modelId="{C7152594-B650-44E9-9666-F59F91A1A315}" type="presParOf" srcId="{FF7D3B7A-9E8D-4F15-9C28-729B696479F2}" destId="{FAE8443C-F2A3-4A10-8672-5171A12C27D6}" srcOrd="11" destOrd="0" presId="urn:microsoft.com/office/officeart/2005/8/layout/list1"/>
    <dgm:cxn modelId="{D278F14C-0A36-4D9E-A1CB-9323355F686C}" type="presParOf" srcId="{FF7D3B7A-9E8D-4F15-9C28-729B696479F2}" destId="{9B59AD67-6CF3-4F9D-A1B8-48E9324FA8D8}" srcOrd="12" destOrd="0" presId="urn:microsoft.com/office/officeart/2005/8/layout/list1"/>
    <dgm:cxn modelId="{79122D77-94FF-43A7-991D-86D3A8FD62B9}" type="presParOf" srcId="{9B59AD67-6CF3-4F9D-A1B8-48E9324FA8D8}" destId="{0B2BD109-5272-49E9-B67E-C3B7CC1C4A12}" srcOrd="0" destOrd="0" presId="urn:microsoft.com/office/officeart/2005/8/layout/list1"/>
    <dgm:cxn modelId="{FCAE519C-9FC7-4E03-ACD8-5A5CD7B780AB}" type="presParOf" srcId="{9B59AD67-6CF3-4F9D-A1B8-48E9324FA8D8}" destId="{941B4D42-DACE-451A-8235-F8FCFE6D43D9}" srcOrd="1" destOrd="0" presId="urn:microsoft.com/office/officeart/2005/8/layout/list1"/>
    <dgm:cxn modelId="{25F536AC-E97D-42BD-AA0C-DF30681C1E20}" type="presParOf" srcId="{FF7D3B7A-9E8D-4F15-9C28-729B696479F2}" destId="{E66489E7-D0EE-4FBA-9402-985174770F5C}" srcOrd="13" destOrd="0" presId="urn:microsoft.com/office/officeart/2005/8/layout/list1"/>
    <dgm:cxn modelId="{A1C98A0B-A8AD-4AA7-9B74-95186EAD19D4}" type="presParOf" srcId="{FF7D3B7A-9E8D-4F15-9C28-729B696479F2}" destId="{4BC54388-FCDD-4DD2-BF22-92F84B8D0461}" srcOrd="14" destOrd="0" presId="urn:microsoft.com/office/officeart/2005/8/layout/lis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F5C70223-A782-4F11-AA9E-2773B8488AD0}">
      <dsp:nvSpPr>
        <dsp:cNvPr id="0" name=""/>
        <dsp:cNvSpPr/>
      </dsp:nvSpPr>
      <dsp:spPr>
        <a:xfrm>
          <a:off x="0" y="304717"/>
          <a:ext cx="6385937" cy="403200"/>
        </a:xfrm>
        <a:prstGeom prst="rect">
          <a:avLst/>
        </a:prstGeom>
        <a:solidFill>
          <a:schemeClr val="accent1">
            <a:alpha val="90000"/>
            <a:tint val="40000"/>
            <a:hueOff val="0"/>
            <a:satOff val="0"/>
            <a:lumOff val="0"/>
            <a:alphaOff val="0"/>
          </a:schemeClr>
        </a:solidFill>
        <a:ln w="1079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56DBE05C-0BDA-4C13-A27D-2ECF367988FA}">
      <dsp:nvSpPr>
        <dsp:cNvPr id="0" name=""/>
        <dsp:cNvSpPr/>
      </dsp:nvSpPr>
      <dsp:spPr>
        <a:xfrm>
          <a:off x="304017" y="68557"/>
          <a:ext cx="6080353" cy="472320"/>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8961" tIns="0" rIns="168961" bIns="0" numCol="1" spcCol="1270" anchor="ctr" anchorCtr="0">
          <a:noAutofit/>
        </a:bodyPr>
        <a:lstStyle/>
        <a:p>
          <a:pPr marL="0" lvl="0" indent="0" algn="l" defTabSz="889000">
            <a:lnSpc>
              <a:spcPct val="90000"/>
            </a:lnSpc>
            <a:spcBef>
              <a:spcPct val="0"/>
            </a:spcBef>
            <a:spcAft>
              <a:spcPct val="35000"/>
            </a:spcAft>
            <a:buNone/>
          </a:pPr>
          <a:r>
            <a:rPr lang="en-US" sz="2000" kern="1200" dirty="0"/>
            <a:t>clinical presentation &amp; laboratory investigation</a:t>
          </a:r>
        </a:p>
      </dsp:txBody>
      <dsp:txXfrm>
        <a:off x="327074" y="91614"/>
        <a:ext cx="6034239" cy="426206"/>
      </dsp:txXfrm>
    </dsp:sp>
    <dsp:sp modelId="{F939C9EB-C14E-4C1C-AED4-E09D68F7684F}">
      <dsp:nvSpPr>
        <dsp:cNvPr id="0" name=""/>
        <dsp:cNvSpPr/>
      </dsp:nvSpPr>
      <dsp:spPr>
        <a:xfrm>
          <a:off x="0" y="1030477"/>
          <a:ext cx="6385937" cy="403200"/>
        </a:xfrm>
        <a:prstGeom prst="rect">
          <a:avLst/>
        </a:prstGeom>
        <a:solidFill>
          <a:schemeClr val="accent1">
            <a:alpha val="90000"/>
            <a:tint val="40000"/>
            <a:hueOff val="0"/>
            <a:satOff val="0"/>
            <a:lumOff val="0"/>
            <a:alphaOff val="0"/>
          </a:schemeClr>
        </a:solidFill>
        <a:ln w="1079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11B70A96-11AA-4E57-BBA0-E36A93FBAC78}">
      <dsp:nvSpPr>
        <dsp:cNvPr id="0" name=""/>
        <dsp:cNvSpPr/>
      </dsp:nvSpPr>
      <dsp:spPr>
        <a:xfrm>
          <a:off x="304017" y="794317"/>
          <a:ext cx="6080353" cy="472320"/>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8961" tIns="0" rIns="168961" bIns="0" numCol="1" spcCol="1270" anchor="ctr" anchorCtr="0">
          <a:noAutofit/>
        </a:bodyPr>
        <a:lstStyle/>
        <a:p>
          <a:pPr marL="0" lvl="0" indent="0" algn="l" defTabSz="889000">
            <a:lnSpc>
              <a:spcPct val="90000"/>
            </a:lnSpc>
            <a:spcBef>
              <a:spcPct val="0"/>
            </a:spcBef>
            <a:spcAft>
              <a:spcPct val="35000"/>
            </a:spcAft>
            <a:buNone/>
          </a:pPr>
          <a:r>
            <a:rPr lang="en-US" sz="2000" kern="1200"/>
            <a:t>definition for EVALI</a:t>
          </a:r>
          <a:endParaRPr lang="en-US" sz="2000" kern="1200" dirty="0"/>
        </a:p>
      </dsp:txBody>
      <dsp:txXfrm>
        <a:off x="327074" y="817374"/>
        <a:ext cx="6034239" cy="426206"/>
      </dsp:txXfrm>
    </dsp:sp>
    <dsp:sp modelId="{CD5D14C2-19F3-4768-A312-4245DB28B422}">
      <dsp:nvSpPr>
        <dsp:cNvPr id="0" name=""/>
        <dsp:cNvSpPr/>
      </dsp:nvSpPr>
      <dsp:spPr>
        <a:xfrm>
          <a:off x="0" y="1756237"/>
          <a:ext cx="6385937" cy="403200"/>
        </a:xfrm>
        <a:prstGeom prst="rect">
          <a:avLst/>
        </a:prstGeom>
        <a:solidFill>
          <a:schemeClr val="accent1">
            <a:alpha val="90000"/>
            <a:tint val="40000"/>
            <a:hueOff val="0"/>
            <a:satOff val="0"/>
            <a:lumOff val="0"/>
            <a:alphaOff val="0"/>
          </a:schemeClr>
        </a:solidFill>
        <a:ln w="1079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2F281D8A-1667-45BF-AE63-89146B41CAB9}">
      <dsp:nvSpPr>
        <dsp:cNvPr id="0" name=""/>
        <dsp:cNvSpPr/>
      </dsp:nvSpPr>
      <dsp:spPr>
        <a:xfrm>
          <a:off x="304017" y="1520077"/>
          <a:ext cx="6080353" cy="472320"/>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8961" tIns="0" rIns="168961" bIns="0" numCol="1" spcCol="1270" anchor="ctr" anchorCtr="0">
          <a:noAutofit/>
        </a:bodyPr>
        <a:lstStyle/>
        <a:p>
          <a:pPr marL="0" lvl="0" indent="0" algn="l" defTabSz="889000">
            <a:lnSpc>
              <a:spcPct val="90000"/>
            </a:lnSpc>
            <a:spcBef>
              <a:spcPct val="0"/>
            </a:spcBef>
            <a:spcAft>
              <a:spcPct val="35000"/>
            </a:spcAft>
            <a:buNone/>
          </a:pPr>
          <a:r>
            <a:rPr lang="en-US" sz="2000" kern="1200"/>
            <a:t>differential diagnosis</a:t>
          </a:r>
          <a:endParaRPr lang="en-US" sz="2000" kern="1200" dirty="0"/>
        </a:p>
      </dsp:txBody>
      <dsp:txXfrm>
        <a:off x="327074" y="1543134"/>
        <a:ext cx="6034239" cy="426206"/>
      </dsp:txXfrm>
    </dsp:sp>
    <dsp:sp modelId="{33FDDAB9-C6BA-4029-BED3-CDDCCDAF5B18}">
      <dsp:nvSpPr>
        <dsp:cNvPr id="0" name=""/>
        <dsp:cNvSpPr/>
      </dsp:nvSpPr>
      <dsp:spPr>
        <a:xfrm>
          <a:off x="0" y="2481997"/>
          <a:ext cx="6385937" cy="403200"/>
        </a:xfrm>
        <a:prstGeom prst="rect">
          <a:avLst/>
        </a:prstGeom>
        <a:solidFill>
          <a:schemeClr val="accent1">
            <a:alpha val="90000"/>
            <a:tint val="40000"/>
            <a:hueOff val="0"/>
            <a:satOff val="0"/>
            <a:lumOff val="0"/>
            <a:alphaOff val="0"/>
          </a:schemeClr>
        </a:solidFill>
        <a:ln w="1079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623A3DEF-2FFB-4710-B374-7891E72EF740}">
      <dsp:nvSpPr>
        <dsp:cNvPr id="0" name=""/>
        <dsp:cNvSpPr/>
      </dsp:nvSpPr>
      <dsp:spPr>
        <a:xfrm>
          <a:off x="304017" y="2245836"/>
          <a:ext cx="6080353" cy="472320"/>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8961" tIns="0" rIns="168961" bIns="0" numCol="1" spcCol="1270" anchor="ctr" anchorCtr="0">
          <a:noAutofit/>
        </a:bodyPr>
        <a:lstStyle/>
        <a:p>
          <a:pPr marL="0" lvl="0" indent="0" algn="l" defTabSz="889000">
            <a:lnSpc>
              <a:spcPct val="90000"/>
            </a:lnSpc>
            <a:spcBef>
              <a:spcPct val="0"/>
            </a:spcBef>
            <a:spcAft>
              <a:spcPct val="35000"/>
            </a:spcAft>
            <a:buNone/>
          </a:pPr>
          <a:r>
            <a:rPr lang="en-US" sz="2000" kern="1200"/>
            <a:t>bronchoscopy</a:t>
          </a:r>
          <a:endParaRPr lang="en-US" sz="2000" kern="1200" dirty="0"/>
        </a:p>
      </dsp:txBody>
      <dsp:txXfrm>
        <a:off x="327074" y="2268893"/>
        <a:ext cx="6034239" cy="426206"/>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405C4A9-9B9F-460E-B87D-767E461711C6}">
      <dsp:nvSpPr>
        <dsp:cNvPr id="0" name=""/>
        <dsp:cNvSpPr/>
      </dsp:nvSpPr>
      <dsp:spPr>
        <a:xfrm>
          <a:off x="0" y="90082"/>
          <a:ext cx="6658658" cy="431730"/>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en-US" sz="1800" kern="1200" dirty="0"/>
            <a:t>From this cohort, out of those who were later admitted, </a:t>
          </a:r>
        </a:p>
      </dsp:txBody>
      <dsp:txXfrm>
        <a:off x="21075" y="111157"/>
        <a:ext cx="6616508" cy="389580"/>
      </dsp:txXfrm>
    </dsp:sp>
    <dsp:sp modelId="{400456E7-4313-493B-A254-D107DB62DB46}">
      <dsp:nvSpPr>
        <dsp:cNvPr id="0" name=""/>
        <dsp:cNvSpPr/>
      </dsp:nvSpPr>
      <dsp:spPr>
        <a:xfrm>
          <a:off x="0" y="610476"/>
          <a:ext cx="6658658" cy="29808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211412" tIns="20320" rIns="113792" bIns="20320" numCol="1" spcCol="1270" anchor="t" anchorCtr="0">
          <a:noAutofit/>
        </a:bodyPr>
        <a:lstStyle/>
        <a:p>
          <a:pPr marL="171450" lvl="1" indent="-171450" algn="l" defTabSz="711200">
            <a:lnSpc>
              <a:spcPct val="90000"/>
            </a:lnSpc>
            <a:spcBef>
              <a:spcPct val="0"/>
            </a:spcBef>
            <a:spcAft>
              <a:spcPct val="20000"/>
            </a:spcAft>
            <a:buChar char="•"/>
          </a:pPr>
          <a:r>
            <a:rPr lang="en-US" sz="1600" kern="1200" dirty="0"/>
            <a:t>46% were fatal, 21% non-fatal</a:t>
          </a:r>
        </a:p>
      </dsp:txBody>
      <dsp:txXfrm>
        <a:off x="0" y="610476"/>
        <a:ext cx="6658658" cy="298080"/>
      </dsp:txXfrm>
    </dsp:sp>
    <dsp:sp modelId="{C6ABB491-8D31-413A-93BC-A12868089A14}">
      <dsp:nvSpPr>
        <dsp:cNvPr id="0" name=""/>
        <dsp:cNvSpPr/>
      </dsp:nvSpPr>
      <dsp:spPr>
        <a:xfrm>
          <a:off x="0" y="1010515"/>
          <a:ext cx="6658658" cy="431730"/>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marL="0" lvl="0" indent="0" algn="l" defTabSz="800100">
            <a:lnSpc>
              <a:spcPct val="90000"/>
            </a:lnSpc>
            <a:spcBef>
              <a:spcPct val="0"/>
            </a:spcBef>
            <a:spcAft>
              <a:spcPct val="35000"/>
            </a:spcAft>
            <a:buNone/>
          </a:pPr>
          <a:r>
            <a:rPr lang="en-US" sz="1800" kern="1200" dirty="0"/>
            <a:t>Risk of mortality was higher among patients with co-morbidities i.e.</a:t>
          </a:r>
        </a:p>
      </dsp:txBody>
      <dsp:txXfrm>
        <a:off x="21075" y="1031590"/>
        <a:ext cx="6616508" cy="389580"/>
      </dsp:txXfrm>
    </dsp:sp>
    <dsp:sp modelId="{46839254-8C25-4B98-A953-8911586491BF}">
      <dsp:nvSpPr>
        <dsp:cNvPr id="0" name=""/>
        <dsp:cNvSpPr/>
      </dsp:nvSpPr>
      <dsp:spPr>
        <a:xfrm>
          <a:off x="0" y="1464327"/>
          <a:ext cx="6658658" cy="1100928"/>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211412" tIns="20320" rIns="113792" bIns="20320" numCol="1" spcCol="1270" anchor="t" anchorCtr="0">
          <a:noAutofit/>
        </a:bodyPr>
        <a:lstStyle/>
        <a:p>
          <a:pPr marL="171450" lvl="1" indent="-171450" algn="l" defTabSz="711200">
            <a:lnSpc>
              <a:spcPct val="90000"/>
            </a:lnSpc>
            <a:spcBef>
              <a:spcPct val="0"/>
            </a:spcBef>
            <a:spcAft>
              <a:spcPct val="20000"/>
            </a:spcAft>
            <a:buChar char="•"/>
          </a:pPr>
          <a:r>
            <a:rPr lang="en-US" sz="1600" kern="1200" dirty="0"/>
            <a:t>respiratory disease </a:t>
          </a:r>
        </a:p>
        <a:p>
          <a:pPr marL="171450" lvl="1" indent="-171450" algn="l" defTabSz="711200">
            <a:lnSpc>
              <a:spcPct val="90000"/>
            </a:lnSpc>
            <a:spcBef>
              <a:spcPct val="0"/>
            </a:spcBef>
            <a:spcAft>
              <a:spcPct val="20000"/>
            </a:spcAft>
            <a:buChar char="•"/>
          </a:pPr>
          <a:r>
            <a:rPr lang="en-US" sz="1600" kern="1200" dirty="0"/>
            <a:t>mental health condition</a:t>
          </a:r>
        </a:p>
        <a:p>
          <a:pPr marL="171450" lvl="1" indent="-171450" algn="l" defTabSz="711200">
            <a:lnSpc>
              <a:spcPct val="90000"/>
            </a:lnSpc>
            <a:spcBef>
              <a:spcPct val="0"/>
            </a:spcBef>
            <a:spcAft>
              <a:spcPct val="20000"/>
            </a:spcAft>
            <a:buChar char="•"/>
          </a:pPr>
          <a:r>
            <a:rPr lang="en-US" sz="1600" kern="1200" dirty="0"/>
            <a:t> cardiac disease</a:t>
          </a:r>
        </a:p>
        <a:p>
          <a:pPr marL="171450" lvl="1" indent="-171450" algn="l" defTabSz="711200">
            <a:lnSpc>
              <a:spcPct val="90000"/>
            </a:lnSpc>
            <a:spcBef>
              <a:spcPct val="0"/>
            </a:spcBef>
            <a:spcAft>
              <a:spcPct val="20000"/>
            </a:spcAft>
            <a:buChar char="•"/>
          </a:pPr>
          <a:r>
            <a:rPr lang="en-US" sz="1600" kern="1200" dirty="0"/>
            <a:t>obesity</a:t>
          </a:r>
        </a:p>
      </dsp:txBody>
      <dsp:txXfrm>
        <a:off x="0" y="1464327"/>
        <a:ext cx="6658658" cy="1100928"/>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A58F054-FDFC-4418-AA61-1669F9B02FF1}">
      <dsp:nvSpPr>
        <dsp:cNvPr id="0" name=""/>
        <dsp:cNvSpPr/>
      </dsp:nvSpPr>
      <dsp:spPr>
        <a:xfrm>
          <a:off x="0" y="81979"/>
          <a:ext cx="7479313" cy="448704"/>
        </a:xfrm>
        <a:prstGeom prst="roundRect">
          <a:avLst/>
        </a:prstGeom>
        <a:solidFill>
          <a:schemeClr val="accent1">
            <a:hueOff val="0"/>
            <a:satOff val="0"/>
            <a:lumOff val="0"/>
            <a:alphaOff val="0"/>
          </a:schemeClr>
        </a:solidFill>
        <a:ln w="1079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marL="0" lvl="0" indent="0" algn="l" defTabSz="1066800">
            <a:lnSpc>
              <a:spcPct val="90000"/>
            </a:lnSpc>
            <a:spcBef>
              <a:spcPct val="0"/>
            </a:spcBef>
            <a:spcAft>
              <a:spcPct val="35000"/>
            </a:spcAft>
            <a:buNone/>
          </a:pPr>
          <a:r>
            <a:rPr lang="en-US" sz="2400" b="1" kern="1200" baseline="0" dirty="0"/>
            <a:t>Symptoms commonly presented in EVALI:</a:t>
          </a:r>
          <a:r>
            <a:rPr lang="en-US" sz="2400" b="1" kern="1200" baseline="30000" dirty="0"/>
            <a:t>11, 16, 17</a:t>
          </a:r>
        </a:p>
      </dsp:txBody>
      <dsp:txXfrm>
        <a:off x="21904" y="103883"/>
        <a:ext cx="7435505" cy="404896"/>
      </dsp:txXfrm>
    </dsp:sp>
    <dsp:sp modelId="{5A7A04C7-C315-46C7-9791-7AC45B15BBF6}">
      <dsp:nvSpPr>
        <dsp:cNvPr id="0" name=""/>
        <dsp:cNvSpPr/>
      </dsp:nvSpPr>
      <dsp:spPr>
        <a:xfrm>
          <a:off x="0" y="530684"/>
          <a:ext cx="7479313" cy="2450880"/>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237468" tIns="27940" rIns="156464" bIns="27940" numCol="1" spcCol="1270" anchor="t" anchorCtr="0">
          <a:noAutofit/>
        </a:bodyPr>
        <a:lstStyle/>
        <a:p>
          <a:pPr marL="228600" lvl="1" indent="-228600" algn="l" defTabSz="977900">
            <a:lnSpc>
              <a:spcPct val="90000"/>
            </a:lnSpc>
            <a:spcBef>
              <a:spcPct val="0"/>
            </a:spcBef>
            <a:spcAft>
              <a:spcPct val="20000"/>
            </a:spcAft>
            <a:buChar char="•"/>
          </a:pPr>
          <a:r>
            <a:rPr lang="en-US" sz="2200" b="1" kern="1200" baseline="0" dirty="0"/>
            <a:t>respiratory symptoms </a:t>
          </a:r>
        </a:p>
        <a:p>
          <a:pPr marL="457200" lvl="2" indent="-228600" algn="l" defTabSz="889000">
            <a:lnSpc>
              <a:spcPct val="90000"/>
            </a:lnSpc>
            <a:spcBef>
              <a:spcPct val="0"/>
            </a:spcBef>
            <a:spcAft>
              <a:spcPct val="20000"/>
            </a:spcAft>
            <a:buFont typeface="Courier New" panose="02070309020205020404" pitchFamily="49" charset="0"/>
            <a:buChar char="o"/>
          </a:pPr>
          <a:r>
            <a:rPr lang="en-US" sz="2000" kern="1200" dirty="0"/>
            <a:t>shortness of breath                  </a:t>
          </a:r>
          <a:r>
            <a:rPr lang="en-US" sz="2000" kern="1200" dirty="0">
              <a:latin typeface="Corbel" panose="020B0503020204020204" pitchFamily="34" charset="0"/>
            </a:rPr>
            <a:t>•</a:t>
          </a:r>
          <a:r>
            <a:rPr lang="en-US" sz="2000" kern="1200" dirty="0"/>
            <a:t> cough</a:t>
          </a:r>
        </a:p>
        <a:p>
          <a:pPr marL="457200" lvl="2" indent="-228600" algn="l" defTabSz="889000">
            <a:lnSpc>
              <a:spcPct val="90000"/>
            </a:lnSpc>
            <a:spcBef>
              <a:spcPct val="0"/>
            </a:spcBef>
            <a:spcAft>
              <a:spcPct val="20000"/>
            </a:spcAft>
            <a:buFont typeface="Courier New" panose="02070309020205020404" pitchFamily="49" charset="0"/>
            <a:buChar char="o"/>
          </a:pPr>
          <a:r>
            <a:rPr lang="en-US" sz="2000" kern="1200" dirty="0"/>
            <a:t>chest pain </a:t>
          </a:r>
        </a:p>
        <a:p>
          <a:pPr marL="228600" lvl="1" indent="-228600" algn="l" defTabSz="977900">
            <a:lnSpc>
              <a:spcPct val="90000"/>
            </a:lnSpc>
            <a:spcBef>
              <a:spcPct val="0"/>
            </a:spcBef>
            <a:spcAft>
              <a:spcPct val="20000"/>
            </a:spcAft>
            <a:buChar char="•"/>
          </a:pPr>
          <a:r>
            <a:rPr lang="en-US" sz="2200" b="1" kern="1200" baseline="0" dirty="0"/>
            <a:t>gastrointestinal symptoms </a:t>
          </a:r>
        </a:p>
        <a:p>
          <a:pPr marL="457200" lvl="2" indent="-228600" algn="l" defTabSz="889000">
            <a:lnSpc>
              <a:spcPct val="90000"/>
            </a:lnSpc>
            <a:spcBef>
              <a:spcPct val="0"/>
            </a:spcBef>
            <a:spcAft>
              <a:spcPct val="20000"/>
            </a:spcAft>
            <a:buFont typeface="Courier New" panose="02070309020205020404" pitchFamily="49" charset="0"/>
            <a:buChar char="o"/>
          </a:pPr>
          <a:r>
            <a:rPr lang="en-US" sz="2000" kern="1200" dirty="0"/>
            <a:t>nausea                                            </a:t>
          </a:r>
          <a:r>
            <a:rPr lang="en-US" sz="2000" kern="1200" dirty="0">
              <a:latin typeface="Corbel" panose="020B0503020204020204" pitchFamily="34" charset="0"/>
            </a:rPr>
            <a:t>• </a:t>
          </a:r>
          <a:r>
            <a:rPr lang="en-US" sz="2000" kern="1200" dirty="0"/>
            <a:t>vomiting</a:t>
          </a:r>
        </a:p>
        <a:p>
          <a:pPr marL="457200" lvl="2" indent="-228600" algn="l" defTabSz="889000">
            <a:lnSpc>
              <a:spcPct val="90000"/>
            </a:lnSpc>
            <a:spcBef>
              <a:spcPct val="0"/>
            </a:spcBef>
            <a:spcAft>
              <a:spcPct val="20000"/>
            </a:spcAft>
            <a:buFont typeface="Courier New" panose="02070309020205020404" pitchFamily="49" charset="0"/>
            <a:buChar char="o"/>
          </a:pPr>
          <a:r>
            <a:rPr lang="en-US" sz="2000" kern="1200" dirty="0" err="1"/>
            <a:t>diarrhoea</a:t>
          </a:r>
          <a:r>
            <a:rPr lang="en-US" sz="2000" kern="1200" dirty="0"/>
            <a:t>                                       </a:t>
          </a:r>
          <a:r>
            <a:rPr lang="en-US" sz="2000" kern="1200" dirty="0">
              <a:latin typeface="Corbel" panose="020B0503020204020204" pitchFamily="34" charset="0"/>
            </a:rPr>
            <a:t>•</a:t>
          </a:r>
          <a:r>
            <a:rPr lang="en-US" sz="2000" kern="1200" dirty="0"/>
            <a:t> abdominal pain </a:t>
          </a:r>
        </a:p>
        <a:p>
          <a:pPr marL="228600" lvl="1" indent="-228600" algn="l" defTabSz="889000">
            <a:lnSpc>
              <a:spcPct val="90000"/>
            </a:lnSpc>
            <a:spcBef>
              <a:spcPct val="0"/>
            </a:spcBef>
            <a:spcAft>
              <a:spcPct val="20000"/>
            </a:spcAft>
            <a:buChar char="•"/>
          </a:pPr>
          <a:r>
            <a:rPr lang="en-US" sz="2000" b="1" kern="1200" dirty="0"/>
            <a:t>constitutional symptom like fever </a:t>
          </a:r>
          <a:endParaRPr lang="en-MY" sz="2000" b="1" kern="1200" dirty="0"/>
        </a:p>
      </dsp:txBody>
      <dsp:txXfrm>
        <a:off x="0" y="530684"/>
        <a:ext cx="7479313" cy="2450880"/>
      </dsp:txXfrm>
    </dsp:sp>
    <dsp:sp modelId="{A1D02A00-E52C-4B30-9AF0-968BC7348934}">
      <dsp:nvSpPr>
        <dsp:cNvPr id="0" name=""/>
        <dsp:cNvSpPr/>
      </dsp:nvSpPr>
      <dsp:spPr>
        <a:xfrm>
          <a:off x="0" y="2981564"/>
          <a:ext cx="7479313" cy="464160"/>
        </a:xfrm>
        <a:prstGeom prst="roundRect">
          <a:avLst/>
        </a:prstGeom>
        <a:solidFill>
          <a:schemeClr val="accent1">
            <a:hueOff val="0"/>
            <a:satOff val="0"/>
            <a:lumOff val="0"/>
            <a:alphaOff val="0"/>
          </a:schemeClr>
        </a:solidFill>
        <a:ln w="1079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marL="0" lvl="0" indent="0" algn="l" defTabSz="1066800">
            <a:lnSpc>
              <a:spcPct val="90000"/>
            </a:lnSpc>
            <a:spcBef>
              <a:spcPct val="0"/>
            </a:spcBef>
            <a:spcAft>
              <a:spcPct val="35000"/>
            </a:spcAft>
            <a:buNone/>
          </a:pPr>
          <a:r>
            <a:rPr lang="en-US" sz="2400" b="1" kern="1200" dirty="0"/>
            <a:t>Signs of EVALI that commonly observed:</a:t>
          </a:r>
          <a:r>
            <a:rPr lang="en-US" sz="2400" b="1" kern="1200" baseline="30000" dirty="0"/>
            <a:t>11, 16, 17</a:t>
          </a:r>
          <a:endParaRPr lang="en-US" sz="2400" b="1" kern="1200" dirty="0"/>
        </a:p>
      </dsp:txBody>
      <dsp:txXfrm>
        <a:off x="22658" y="3004222"/>
        <a:ext cx="7433997" cy="418844"/>
      </dsp:txXfrm>
    </dsp:sp>
    <dsp:sp modelId="{8421B5A2-D07E-4F94-B7C6-CD108F736B1F}">
      <dsp:nvSpPr>
        <dsp:cNvPr id="0" name=""/>
        <dsp:cNvSpPr/>
      </dsp:nvSpPr>
      <dsp:spPr>
        <a:xfrm>
          <a:off x="0" y="3445724"/>
          <a:ext cx="7479313" cy="799246"/>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237468" tIns="25400" rIns="142240" bIns="25400" numCol="1" spcCol="1270" anchor="t" anchorCtr="0">
          <a:noAutofit/>
        </a:bodyPr>
        <a:lstStyle/>
        <a:p>
          <a:pPr marL="228600" lvl="1" indent="-228600" algn="l" defTabSz="889000">
            <a:lnSpc>
              <a:spcPct val="90000"/>
            </a:lnSpc>
            <a:spcBef>
              <a:spcPct val="0"/>
            </a:spcBef>
            <a:spcAft>
              <a:spcPct val="20000"/>
            </a:spcAft>
            <a:buChar char="•"/>
          </a:pPr>
          <a:r>
            <a:rPr lang="en-US" sz="2000" b="1" kern="1200" dirty="0">
              <a:latin typeface="+mn-lt"/>
            </a:rPr>
            <a:t>hypoxia                                            </a:t>
          </a:r>
          <a:r>
            <a:rPr lang="en-US" sz="2000" b="1" kern="1200" dirty="0">
              <a:latin typeface="+mn-lt"/>
              <a:cs typeface="Arial" panose="020B0604020202020204" pitchFamily="34" charset="0"/>
            </a:rPr>
            <a:t>● </a:t>
          </a:r>
          <a:r>
            <a:rPr lang="en-US" sz="2000" b="1" kern="1200" dirty="0" err="1">
              <a:latin typeface="+mn-lt"/>
              <a:cs typeface="Arial" panose="020B0604020202020204" pitchFamily="34" charset="0"/>
            </a:rPr>
            <a:t>tachycadia</a:t>
          </a:r>
          <a:r>
            <a:rPr lang="en-US" sz="2000" b="1" kern="1200" dirty="0">
              <a:latin typeface="+mn-lt"/>
            </a:rPr>
            <a:t>    </a:t>
          </a:r>
        </a:p>
        <a:p>
          <a:pPr marL="228600" lvl="1" indent="-228600" algn="l" defTabSz="889000">
            <a:lnSpc>
              <a:spcPct val="90000"/>
            </a:lnSpc>
            <a:spcBef>
              <a:spcPct val="0"/>
            </a:spcBef>
            <a:spcAft>
              <a:spcPct val="20000"/>
            </a:spcAft>
            <a:buChar char="•"/>
          </a:pPr>
          <a:r>
            <a:rPr lang="en-US" sz="2000" b="1" kern="1200" dirty="0">
              <a:latin typeface="+mn-lt"/>
            </a:rPr>
            <a:t>tachypnoea</a:t>
          </a:r>
        </a:p>
      </dsp:txBody>
      <dsp:txXfrm>
        <a:off x="0" y="3445724"/>
        <a:ext cx="7479313" cy="799246"/>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8B23B00-2696-4722-9210-592EC8EB28B3}">
      <dsp:nvSpPr>
        <dsp:cNvPr id="0" name=""/>
        <dsp:cNvSpPr/>
      </dsp:nvSpPr>
      <dsp:spPr>
        <a:xfrm>
          <a:off x="876" y="0"/>
          <a:ext cx="2278385" cy="4907279"/>
        </a:xfrm>
        <a:prstGeom prst="roundRect">
          <a:avLst>
            <a:gd name="adj" fmla="val 10000"/>
          </a:avLst>
        </a:prstGeom>
        <a:solidFill>
          <a:schemeClr val="accent1">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txBody>
        <a:bodyPr spcFirstLastPara="0" vert="horz" wrap="square" lIns="76200" tIns="76200" rIns="76200" bIns="76200" numCol="1" spcCol="1270" anchor="ctr" anchorCtr="0">
          <a:noAutofit/>
        </a:bodyPr>
        <a:lstStyle/>
        <a:p>
          <a:pPr marL="0" lvl="0" indent="0" algn="ctr" defTabSz="889000">
            <a:lnSpc>
              <a:spcPct val="90000"/>
            </a:lnSpc>
            <a:spcBef>
              <a:spcPct val="0"/>
            </a:spcBef>
            <a:spcAft>
              <a:spcPct val="35000"/>
            </a:spcAft>
            <a:buNone/>
          </a:pPr>
          <a:r>
            <a:rPr lang="en-MY" sz="2000" b="1" kern="1200" dirty="0"/>
            <a:t>Infectious pneumonia </a:t>
          </a:r>
        </a:p>
      </dsp:txBody>
      <dsp:txXfrm>
        <a:off x="876" y="0"/>
        <a:ext cx="2278385" cy="1472183"/>
      </dsp:txXfrm>
    </dsp:sp>
    <dsp:sp modelId="{4ABBBE03-8888-4570-8946-A012F45411EC}">
      <dsp:nvSpPr>
        <dsp:cNvPr id="0" name=""/>
        <dsp:cNvSpPr/>
      </dsp:nvSpPr>
      <dsp:spPr>
        <a:xfrm>
          <a:off x="228714" y="1472303"/>
          <a:ext cx="1822708" cy="714886"/>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5720" tIns="34290" rIns="45720" bIns="34290" numCol="1" spcCol="1270" anchor="ctr" anchorCtr="0">
          <a:noAutofit/>
        </a:bodyPr>
        <a:lstStyle/>
        <a:p>
          <a:pPr marL="0" lvl="0" indent="0" algn="ctr" defTabSz="800100">
            <a:lnSpc>
              <a:spcPct val="90000"/>
            </a:lnSpc>
            <a:spcBef>
              <a:spcPct val="0"/>
            </a:spcBef>
            <a:spcAft>
              <a:spcPct val="35000"/>
            </a:spcAft>
            <a:buNone/>
          </a:pPr>
          <a:r>
            <a:rPr lang="en-MY" sz="1800" b="1" kern="1200" dirty="0"/>
            <a:t>Bacterial</a:t>
          </a:r>
        </a:p>
      </dsp:txBody>
      <dsp:txXfrm>
        <a:off x="249652" y="1493241"/>
        <a:ext cx="1780832" cy="673010"/>
      </dsp:txXfrm>
    </dsp:sp>
    <dsp:sp modelId="{59E4504A-B867-4A94-B572-933E32D7E87C}">
      <dsp:nvSpPr>
        <dsp:cNvPr id="0" name=""/>
        <dsp:cNvSpPr/>
      </dsp:nvSpPr>
      <dsp:spPr>
        <a:xfrm>
          <a:off x="228714" y="2297172"/>
          <a:ext cx="1822708" cy="714886"/>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0640" tIns="30480" rIns="40640" bIns="30480" numCol="1" spcCol="1270" anchor="ctr" anchorCtr="0">
          <a:noAutofit/>
        </a:bodyPr>
        <a:lstStyle/>
        <a:p>
          <a:pPr marL="0" lvl="0" indent="0" algn="ctr" defTabSz="711200">
            <a:lnSpc>
              <a:spcPct val="90000"/>
            </a:lnSpc>
            <a:spcBef>
              <a:spcPct val="0"/>
            </a:spcBef>
            <a:spcAft>
              <a:spcPct val="35000"/>
            </a:spcAft>
            <a:buNone/>
          </a:pPr>
          <a:r>
            <a:rPr lang="en-MY" sz="1600" kern="1200" dirty="0"/>
            <a:t> </a:t>
          </a:r>
          <a:r>
            <a:rPr lang="en-MY" sz="1800" b="1" kern="1200" dirty="0"/>
            <a:t>Fungal</a:t>
          </a:r>
        </a:p>
      </dsp:txBody>
      <dsp:txXfrm>
        <a:off x="249652" y="2318110"/>
        <a:ext cx="1780832" cy="673010"/>
      </dsp:txXfrm>
    </dsp:sp>
    <dsp:sp modelId="{127ED733-3FCA-4F68-8747-3212B2F99B94}">
      <dsp:nvSpPr>
        <dsp:cNvPr id="0" name=""/>
        <dsp:cNvSpPr/>
      </dsp:nvSpPr>
      <dsp:spPr>
        <a:xfrm>
          <a:off x="228714" y="3122040"/>
          <a:ext cx="1822708" cy="714886"/>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5720" tIns="34290" rIns="45720" bIns="34290" numCol="1" spcCol="1270" anchor="ctr" anchorCtr="0">
          <a:noAutofit/>
        </a:bodyPr>
        <a:lstStyle/>
        <a:p>
          <a:pPr marL="0" lvl="0" indent="0" algn="ctr" defTabSz="800100">
            <a:lnSpc>
              <a:spcPct val="90000"/>
            </a:lnSpc>
            <a:spcBef>
              <a:spcPct val="0"/>
            </a:spcBef>
            <a:spcAft>
              <a:spcPct val="35000"/>
            </a:spcAft>
            <a:buNone/>
          </a:pPr>
          <a:r>
            <a:rPr lang="en-MY" sz="1800" b="1" kern="1200" dirty="0"/>
            <a:t>Viral</a:t>
          </a:r>
        </a:p>
      </dsp:txBody>
      <dsp:txXfrm>
        <a:off x="249652" y="3142978"/>
        <a:ext cx="1780832" cy="673010"/>
      </dsp:txXfrm>
    </dsp:sp>
    <dsp:sp modelId="{32A99D53-2B9F-42AC-BED6-213F24AA4823}">
      <dsp:nvSpPr>
        <dsp:cNvPr id="0" name=""/>
        <dsp:cNvSpPr/>
      </dsp:nvSpPr>
      <dsp:spPr>
        <a:xfrm>
          <a:off x="228714" y="3946909"/>
          <a:ext cx="1822708" cy="714886"/>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5720" tIns="34290" rIns="45720" bIns="34290" numCol="1" spcCol="1270" anchor="ctr" anchorCtr="0">
          <a:noAutofit/>
        </a:bodyPr>
        <a:lstStyle/>
        <a:p>
          <a:pPr marL="0" lvl="0" indent="0" algn="ctr" defTabSz="800100">
            <a:lnSpc>
              <a:spcPct val="90000"/>
            </a:lnSpc>
            <a:spcBef>
              <a:spcPct val="0"/>
            </a:spcBef>
            <a:spcAft>
              <a:spcPct val="35000"/>
            </a:spcAft>
            <a:buNone/>
          </a:pPr>
          <a:r>
            <a:rPr lang="en-MY" sz="1800" b="1" kern="1200" dirty="0"/>
            <a:t>Pneumocystis </a:t>
          </a:r>
          <a:r>
            <a:rPr lang="en-MY" sz="1800" b="1" kern="1200" dirty="0" err="1"/>
            <a:t>jirovecii</a:t>
          </a:r>
          <a:endParaRPr lang="en-MY" sz="1800" b="1" kern="1200" dirty="0"/>
        </a:p>
      </dsp:txBody>
      <dsp:txXfrm>
        <a:off x="249652" y="3967847"/>
        <a:ext cx="1780832" cy="673010"/>
      </dsp:txXfrm>
    </dsp:sp>
    <dsp:sp modelId="{3FEC0FA2-E823-46EB-ACF1-3AB0D28EA53E}">
      <dsp:nvSpPr>
        <dsp:cNvPr id="0" name=""/>
        <dsp:cNvSpPr/>
      </dsp:nvSpPr>
      <dsp:spPr>
        <a:xfrm>
          <a:off x="2450141" y="0"/>
          <a:ext cx="2278385" cy="4907279"/>
        </a:xfrm>
        <a:prstGeom prst="roundRect">
          <a:avLst>
            <a:gd name="adj" fmla="val 10000"/>
          </a:avLst>
        </a:prstGeom>
        <a:solidFill>
          <a:schemeClr val="accent1">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txBody>
        <a:bodyPr spcFirstLastPara="0" vert="horz" wrap="square" lIns="76200" tIns="76200" rIns="76200" bIns="76200" numCol="1" spcCol="1270" anchor="ctr" anchorCtr="0">
          <a:noAutofit/>
        </a:bodyPr>
        <a:lstStyle/>
        <a:p>
          <a:pPr marL="0" lvl="0" indent="0" algn="ctr" defTabSz="889000">
            <a:lnSpc>
              <a:spcPct val="90000"/>
            </a:lnSpc>
            <a:spcBef>
              <a:spcPct val="0"/>
            </a:spcBef>
            <a:spcAft>
              <a:spcPct val="35000"/>
            </a:spcAft>
            <a:buNone/>
          </a:pPr>
          <a:r>
            <a:rPr lang="en-MY" sz="2000" b="1" kern="1200" dirty="0"/>
            <a:t>Diffuse parenchymal lung diseases</a:t>
          </a:r>
        </a:p>
      </dsp:txBody>
      <dsp:txXfrm>
        <a:off x="2450141" y="0"/>
        <a:ext cx="2278385" cy="1472183"/>
      </dsp:txXfrm>
    </dsp:sp>
    <dsp:sp modelId="{E9F62B15-1A54-4085-8176-45B63346CBA2}">
      <dsp:nvSpPr>
        <dsp:cNvPr id="0" name=""/>
        <dsp:cNvSpPr/>
      </dsp:nvSpPr>
      <dsp:spPr>
        <a:xfrm>
          <a:off x="2677979" y="1472303"/>
          <a:ext cx="1822708" cy="714886"/>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5720" tIns="34290" rIns="45720" bIns="34290" numCol="1" spcCol="1270" anchor="ctr" anchorCtr="0">
          <a:noAutofit/>
        </a:bodyPr>
        <a:lstStyle/>
        <a:p>
          <a:pPr marL="0" lvl="0" indent="0" algn="ctr" defTabSz="800100">
            <a:lnSpc>
              <a:spcPct val="90000"/>
            </a:lnSpc>
            <a:spcBef>
              <a:spcPct val="0"/>
            </a:spcBef>
            <a:spcAft>
              <a:spcPct val="35000"/>
            </a:spcAft>
            <a:buNone/>
          </a:pPr>
          <a:r>
            <a:rPr lang="en-MY" sz="1800" b="1" kern="1200" dirty="0"/>
            <a:t>Acute hypersensitivity pneumonitis</a:t>
          </a:r>
        </a:p>
      </dsp:txBody>
      <dsp:txXfrm>
        <a:off x="2698917" y="1493241"/>
        <a:ext cx="1780832" cy="673010"/>
      </dsp:txXfrm>
    </dsp:sp>
    <dsp:sp modelId="{4C066523-8EBF-44E2-BDF9-6F9A702A0472}">
      <dsp:nvSpPr>
        <dsp:cNvPr id="0" name=""/>
        <dsp:cNvSpPr/>
      </dsp:nvSpPr>
      <dsp:spPr>
        <a:xfrm>
          <a:off x="2677979" y="2297172"/>
          <a:ext cx="1822708" cy="714886"/>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5720" tIns="34290" rIns="45720" bIns="34290" numCol="1" spcCol="1270" anchor="ctr" anchorCtr="0">
          <a:noAutofit/>
        </a:bodyPr>
        <a:lstStyle/>
        <a:p>
          <a:pPr marL="0" lvl="0" indent="0" algn="ctr" defTabSz="800100">
            <a:lnSpc>
              <a:spcPct val="90000"/>
            </a:lnSpc>
            <a:spcBef>
              <a:spcPct val="0"/>
            </a:spcBef>
            <a:spcAft>
              <a:spcPct val="35000"/>
            </a:spcAft>
            <a:buNone/>
          </a:pPr>
          <a:r>
            <a:rPr lang="en-MY" sz="1800" b="1" kern="1200" dirty="0"/>
            <a:t>Acute eosinophilic pneumonia</a:t>
          </a:r>
        </a:p>
      </dsp:txBody>
      <dsp:txXfrm>
        <a:off x="2698917" y="2318110"/>
        <a:ext cx="1780832" cy="673010"/>
      </dsp:txXfrm>
    </dsp:sp>
    <dsp:sp modelId="{C91BB4B1-7F9C-47FB-8316-1F99F66386A9}">
      <dsp:nvSpPr>
        <dsp:cNvPr id="0" name=""/>
        <dsp:cNvSpPr/>
      </dsp:nvSpPr>
      <dsp:spPr>
        <a:xfrm>
          <a:off x="2677979" y="3122040"/>
          <a:ext cx="1822708" cy="714886"/>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5720" tIns="34290" rIns="45720" bIns="34290" numCol="1" spcCol="1270" anchor="ctr" anchorCtr="0">
          <a:noAutofit/>
        </a:bodyPr>
        <a:lstStyle/>
        <a:p>
          <a:pPr marL="0" lvl="0" indent="0" algn="ctr" defTabSz="800100">
            <a:lnSpc>
              <a:spcPct val="90000"/>
            </a:lnSpc>
            <a:spcBef>
              <a:spcPct val="0"/>
            </a:spcBef>
            <a:spcAft>
              <a:spcPct val="35000"/>
            </a:spcAft>
            <a:buNone/>
          </a:pPr>
          <a:r>
            <a:rPr lang="en-MY" sz="1800" b="1" kern="1200" dirty="0"/>
            <a:t>Organising pneumonia</a:t>
          </a:r>
        </a:p>
      </dsp:txBody>
      <dsp:txXfrm>
        <a:off x="2698917" y="3142978"/>
        <a:ext cx="1780832" cy="673010"/>
      </dsp:txXfrm>
    </dsp:sp>
    <dsp:sp modelId="{11E1EC7A-763B-46A0-87D0-3E0C338A73F5}">
      <dsp:nvSpPr>
        <dsp:cNvPr id="0" name=""/>
        <dsp:cNvSpPr/>
      </dsp:nvSpPr>
      <dsp:spPr>
        <a:xfrm>
          <a:off x="2677979" y="3946909"/>
          <a:ext cx="1822708" cy="714886"/>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0640" tIns="30480" rIns="40640" bIns="30480" numCol="1" spcCol="1270" anchor="ctr" anchorCtr="0">
          <a:noAutofit/>
        </a:bodyPr>
        <a:lstStyle/>
        <a:p>
          <a:pPr marL="0" lvl="0" indent="0" algn="ctr" defTabSz="711200">
            <a:lnSpc>
              <a:spcPct val="90000"/>
            </a:lnSpc>
            <a:spcBef>
              <a:spcPct val="0"/>
            </a:spcBef>
            <a:spcAft>
              <a:spcPct val="35000"/>
            </a:spcAft>
            <a:buNone/>
          </a:pPr>
          <a:r>
            <a:rPr lang="en-MY" sz="1600" b="1" kern="1200" dirty="0"/>
            <a:t>Cellular non-specific interstitial pneumonia</a:t>
          </a:r>
        </a:p>
      </dsp:txBody>
      <dsp:txXfrm>
        <a:off x="2698917" y="3967847"/>
        <a:ext cx="1780832" cy="673010"/>
      </dsp:txXfrm>
    </dsp:sp>
    <dsp:sp modelId="{740D1467-D20F-479B-B629-9E2D4B82F044}">
      <dsp:nvSpPr>
        <dsp:cNvPr id="0" name=""/>
        <dsp:cNvSpPr/>
      </dsp:nvSpPr>
      <dsp:spPr>
        <a:xfrm>
          <a:off x="4899405" y="0"/>
          <a:ext cx="2278385" cy="4907279"/>
        </a:xfrm>
        <a:prstGeom prst="roundRect">
          <a:avLst>
            <a:gd name="adj" fmla="val 10000"/>
          </a:avLst>
        </a:prstGeom>
        <a:solidFill>
          <a:schemeClr val="accent1">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txBody>
        <a:bodyPr spcFirstLastPara="0" vert="horz" wrap="square" lIns="76200" tIns="76200" rIns="76200" bIns="76200" numCol="1" spcCol="1270" anchor="ctr" anchorCtr="0">
          <a:noAutofit/>
        </a:bodyPr>
        <a:lstStyle/>
        <a:p>
          <a:pPr marL="0" lvl="0" indent="0" algn="ctr" defTabSz="889000">
            <a:lnSpc>
              <a:spcPct val="90000"/>
            </a:lnSpc>
            <a:spcBef>
              <a:spcPct val="0"/>
            </a:spcBef>
            <a:spcAft>
              <a:spcPct val="35000"/>
            </a:spcAft>
            <a:buNone/>
          </a:pPr>
          <a:r>
            <a:rPr lang="en-MY" sz="2000" b="1" kern="1200" dirty="0"/>
            <a:t>Other diffuse lung diseases</a:t>
          </a:r>
        </a:p>
      </dsp:txBody>
      <dsp:txXfrm>
        <a:off x="4899405" y="0"/>
        <a:ext cx="2278385" cy="1472183"/>
      </dsp:txXfrm>
    </dsp:sp>
    <dsp:sp modelId="{E6D8FED0-A896-4008-A75A-EC4B95886C36}">
      <dsp:nvSpPr>
        <dsp:cNvPr id="0" name=""/>
        <dsp:cNvSpPr/>
      </dsp:nvSpPr>
      <dsp:spPr>
        <a:xfrm>
          <a:off x="5127244" y="1473621"/>
          <a:ext cx="1822708" cy="1479611"/>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5720" tIns="34290" rIns="45720" bIns="34290" numCol="1" spcCol="1270" anchor="ctr" anchorCtr="0">
          <a:noAutofit/>
        </a:bodyPr>
        <a:lstStyle/>
        <a:p>
          <a:pPr marL="0" lvl="0" indent="0" algn="ctr" defTabSz="800100">
            <a:lnSpc>
              <a:spcPct val="90000"/>
            </a:lnSpc>
            <a:spcBef>
              <a:spcPct val="0"/>
            </a:spcBef>
            <a:spcAft>
              <a:spcPct val="35000"/>
            </a:spcAft>
            <a:buNone/>
          </a:pPr>
          <a:r>
            <a:rPr lang="en-MY" sz="1800" b="1" kern="1200" dirty="0"/>
            <a:t>Acute respiratory distress syndrome</a:t>
          </a:r>
        </a:p>
      </dsp:txBody>
      <dsp:txXfrm>
        <a:off x="5170580" y="1516957"/>
        <a:ext cx="1736036" cy="1392939"/>
      </dsp:txXfrm>
    </dsp:sp>
    <dsp:sp modelId="{4215B8DF-2D18-4ADF-8E5F-3BFFD83CCA40}">
      <dsp:nvSpPr>
        <dsp:cNvPr id="0" name=""/>
        <dsp:cNvSpPr/>
      </dsp:nvSpPr>
      <dsp:spPr>
        <a:xfrm>
          <a:off x="5127244" y="3180865"/>
          <a:ext cx="1822708" cy="1479611"/>
        </a:xfrm>
        <a:prstGeom prst="roundRect">
          <a:avLst>
            <a:gd name="adj" fmla="val 10000"/>
          </a:avLst>
        </a:prstGeom>
        <a:solidFill>
          <a:schemeClr val="accent1">
            <a:hueOff val="0"/>
            <a:satOff val="0"/>
            <a:lumOff val="0"/>
            <a:alphaOff val="0"/>
          </a:schemeClr>
        </a:solidFill>
        <a:ln w="17145" cap="flat" cmpd="sng" algn="ctr">
          <a:solidFill>
            <a:schemeClr val="lt1">
              <a:hueOff val="0"/>
              <a:satOff val="0"/>
              <a:lumOff val="0"/>
              <a:alphaOff val="0"/>
            </a:schemeClr>
          </a:solidFill>
          <a:prstDash val="solid"/>
        </a:ln>
        <a:effectLst/>
      </dsp:spPr>
      <dsp:style>
        <a:lnRef idx="3">
          <a:scrgbClr r="0" g="0" b="0"/>
        </a:lnRef>
        <a:fillRef idx="1">
          <a:scrgbClr r="0" g="0" b="0"/>
        </a:fillRef>
        <a:effectRef idx="1">
          <a:scrgbClr r="0" g="0" b="0"/>
        </a:effectRef>
        <a:fontRef idx="minor">
          <a:schemeClr val="lt1"/>
        </a:fontRef>
      </dsp:style>
      <dsp:txBody>
        <a:bodyPr spcFirstLastPara="0" vert="horz" wrap="square" lIns="45720" tIns="34290" rIns="45720" bIns="34290" numCol="1" spcCol="1270" anchor="ctr" anchorCtr="0">
          <a:noAutofit/>
        </a:bodyPr>
        <a:lstStyle/>
        <a:p>
          <a:pPr marL="0" lvl="0" indent="0" algn="ctr" defTabSz="800100">
            <a:lnSpc>
              <a:spcPct val="90000"/>
            </a:lnSpc>
            <a:spcBef>
              <a:spcPct val="0"/>
            </a:spcBef>
            <a:spcAft>
              <a:spcPct val="35000"/>
            </a:spcAft>
            <a:buNone/>
          </a:pPr>
          <a:r>
            <a:rPr lang="en-MY" sz="1800" b="1" kern="1200" dirty="0"/>
            <a:t>Diffuse alveolar haemorrhage</a:t>
          </a:r>
        </a:p>
      </dsp:txBody>
      <dsp:txXfrm>
        <a:off x="5170580" y="3224201"/>
        <a:ext cx="1736036" cy="1392939"/>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BDD7EFE-17E4-458A-80F8-2C3ECCB88841}">
      <dsp:nvSpPr>
        <dsp:cNvPr id="0" name=""/>
        <dsp:cNvSpPr/>
      </dsp:nvSpPr>
      <dsp:spPr>
        <a:xfrm>
          <a:off x="0" y="1381157"/>
          <a:ext cx="6579820" cy="201600"/>
        </a:xfrm>
        <a:prstGeom prst="rect">
          <a:avLst/>
        </a:prstGeom>
        <a:solidFill>
          <a:schemeClr val="accent1">
            <a:alpha val="90000"/>
            <a:tint val="40000"/>
            <a:hueOff val="0"/>
            <a:satOff val="0"/>
            <a:lumOff val="0"/>
            <a:alphaOff val="0"/>
          </a:schemeClr>
        </a:solidFill>
        <a:ln w="1079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18B6F87F-A004-4559-B382-BA022FE5CFB7}">
      <dsp:nvSpPr>
        <dsp:cNvPr id="0" name=""/>
        <dsp:cNvSpPr/>
      </dsp:nvSpPr>
      <dsp:spPr>
        <a:xfrm>
          <a:off x="161222" y="165861"/>
          <a:ext cx="6277050" cy="1333375"/>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4091" tIns="0" rIns="174091" bIns="0" numCol="1" spcCol="1270" anchor="ctr" anchorCtr="0">
          <a:noAutofit/>
        </a:bodyPr>
        <a:lstStyle/>
        <a:p>
          <a:pPr marL="0" lvl="0" indent="0" algn="l" defTabSz="889000">
            <a:lnSpc>
              <a:spcPct val="90000"/>
            </a:lnSpc>
            <a:spcBef>
              <a:spcPct val="0"/>
            </a:spcBef>
            <a:spcAft>
              <a:spcPct val="35000"/>
            </a:spcAft>
            <a:buNone/>
          </a:pPr>
          <a:r>
            <a:rPr lang="en-US" sz="2000" kern="1200" dirty="0">
              <a:solidFill>
                <a:schemeClr val="tx1"/>
              </a:solidFill>
            </a:rPr>
            <a:t>Common symptoms in EVALI are respiratory symptoms, gastrointestinal symptoms &amp; constitutional symptom  &amp; EVALEI patients can have signs like hypoxia, </a:t>
          </a:r>
          <a:r>
            <a:rPr lang="en-US" sz="2000" kern="1200" dirty="0" err="1">
              <a:solidFill>
                <a:schemeClr val="tx1"/>
              </a:solidFill>
            </a:rPr>
            <a:t>tachycadia</a:t>
          </a:r>
          <a:r>
            <a:rPr lang="en-US" sz="2000" kern="1200" dirty="0">
              <a:solidFill>
                <a:schemeClr val="tx1"/>
              </a:solidFill>
            </a:rPr>
            <a:t> &amp; tachypnea.</a:t>
          </a:r>
        </a:p>
      </dsp:txBody>
      <dsp:txXfrm>
        <a:off x="226312" y="230951"/>
        <a:ext cx="6146870" cy="1203195"/>
      </dsp:txXfrm>
    </dsp:sp>
    <dsp:sp modelId="{D4851901-7569-464F-BACA-C30940B2FD7C}">
      <dsp:nvSpPr>
        <dsp:cNvPr id="0" name=""/>
        <dsp:cNvSpPr/>
      </dsp:nvSpPr>
      <dsp:spPr>
        <a:xfrm>
          <a:off x="0" y="2522534"/>
          <a:ext cx="6579820" cy="201600"/>
        </a:xfrm>
        <a:prstGeom prst="rect">
          <a:avLst/>
        </a:prstGeom>
        <a:solidFill>
          <a:schemeClr val="accent1">
            <a:alpha val="90000"/>
            <a:tint val="40000"/>
            <a:hueOff val="0"/>
            <a:satOff val="0"/>
            <a:lumOff val="0"/>
            <a:alphaOff val="0"/>
          </a:schemeClr>
        </a:solidFill>
        <a:ln w="1079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CAB9A177-0199-424B-9BC0-90A7F067C71A}">
      <dsp:nvSpPr>
        <dsp:cNvPr id="0" name=""/>
        <dsp:cNvSpPr/>
      </dsp:nvSpPr>
      <dsp:spPr>
        <a:xfrm>
          <a:off x="183641" y="1625957"/>
          <a:ext cx="6264666" cy="1014656"/>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4091" tIns="0" rIns="174091" bIns="0" numCol="1" spcCol="1270" anchor="ctr" anchorCtr="0">
          <a:noAutofit/>
        </a:bodyPr>
        <a:lstStyle/>
        <a:p>
          <a:pPr marL="0" lvl="0" indent="0" algn="l" defTabSz="889000">
            <a:lnSpc>
              <a:spcPct val="90000"/>
            </a:lnSpc>
            <a:spcBef>
              <a:spcPct val="0"/>
            </a:spcBef>
            <a:spcAft>
              <a:spcPct val="35000"/>
            </a:spcAft>
            <a:buNone/>
          </a:pPr>
          <a:r>
            <a:rPr lang="en-US" sz="2000" kern="1200" dirty="0"/>
            <a:t>Relevant laboratory investigations should be done to rule out other probable diagnoses before diagnosis of EVALI can be made.</a:t>
          </a:r>
        </a:p>
      </dsp:txBody>
      <dsp:txXfrm>
        <a:off x="233172" y="1675488"/>
        <a:ext cx="6165604" cy="915594"/>
      </dsp:txXfrm>
    </dsp:sp>
    <dsp:sp modelId="{18F3A5F4-F533-4BA9-8AF8-5687E5B4B8EC}">
      <dsp:nvSpPr>
        <dsp:cNvPr id="0" name=""/>
        <dsp:cNvSpPr/>
      </dsp:nvSpPr>
      <dsp:spPr>
        <a:xfrm>
          <a:off x="0" y="3656767"/>
          <a:ext cx="6579820" cy="201600"/>
        </a:xfrm>
        <a:prstGeom prst="rect">
          <a:avLst/>
        </a:prstGeom>
        <a:solidFill>
          <a:schemeClr val="accent1">
            <a:alpha val="90000"/>
            <a:tint val="40000"/>
            <a:hueOff val="0"/>
            <a:satOff val="0"/>
            <a:lumOff val="0"/>
            <a:alphaOff val="0"/>
          </a:schemeClr>
        </a:solidFill>
        <a:ln w="1079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0B30A9C6-C909-416C-93D4-74C663763599}">
      <dsp:nvSpPr>
        <dsp:cNvPr id="0" name=""/>
        <dsp:cNvSpPr/>
      </dsp:nvSpPr>
      <dsp:spPr>
        <a:xfrm>
          <a:off x="166768" y="2767334"/>
          <a:ext cx="6264152" cy="1007512"/>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4091" tIns="0" rIns="174091" bIns="0" numCol="1" spcCol="1270" anchor="ctr" anchorCtr="0">
          <a:noAutofit/>
        </a:bodyPr>
        <a:lstStyle/>
        <a:p>
          <a:pPr marL="0" lvl="0" indent="0" algn="l" defTabSz="889000">
            <a:lnSpc>
              <a:spcPct val="90000"/>
            </a:lnSpc>
            <a:spcBef>
              <a:spcPct val="0"/>
            </a:spcBef>
            <a:spcAft>
              <a:spcPct val="35000"/>
            </a:spcAft>
            <a:buNone/>
          </a:pPr>
          <a:r>
            <a:rPr lang="en-US" sz="2000" kern="1200" dirty="0"/>
            <a:t>There is no clear role of bronchoscopy in the diagnosis of EVALI but it can be performed if clinically indicated to exclude alternative diagnosis. </a:t>
          </a:r>
        </a:p>
      </dsp:txBody>
      <dsp:txXfrm>
        <a:off x="215951" y="2816517"/>
        <a:ext cx="6165786" cy="909146"/>
      </dsp:txXfrm>
    </dsp:sp>
    <dsp:sp modelId="{4BC54388-FCDD-4DD2-BF22-92F84B8D0461}">
      <dsp:nvSpPr>
        <dsp:cNvPr id="0" name=""/>
        <dsp:cNvSpPr/>
      </dsp:nvSpPr>
      <dsp:spPr>
        <a:xfrm>
          <a:off x="0" y="5100466"/>
          <a:ext cx="6579820" cy="201600"/>
        </a:xfrm>
        <a:prstGeom prst="rect">
          <a:avLst/>
        </a:prstGeom>
        <a:solidFill>
          <a:schemeClr val="accent1">
            <a:alpha val="90000"/>
            <a:tint val="40000"/>
            <a:hueOff val="0"/>
            <a:satOff val="0"/>
            <a:lumOff val="0"/>
            <a:alphaOff val="0"/>
          </a:schemeClr>
        </a:solidFill>
        <a:ln w="1079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941B4D42-DACE-451A-8235-F8FCFE6D43D9}">
      <dsp:nvSpPr>
        <dsp:cNvPr id="0" name=""/>
        <dsp:cNvSpPr/>
      </dsp:nvSpPr>
      <dsp:spPr>
        <a:xfrm>
          <a:off x="170862" y="3901567"/>
          <a:ext cx="6267421" cy="1316979"/>
        </a:xfrm>
        <a:prstGeom prst="roundRect">
          <a:avLst/>
        </a:prstGeom>
        <a:solidFill>
          <a:schemeClr val="lt1">
            <a:hueOff val="0"/>
            <a:satOff val="0"/>
            <a:lumOff val="0"/>
            <a:alphaOff val="0"/>
          </a:schemeClr>
        </a:solidFill>
        <a:ln w="10795" cap="flat"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4091" tIns="0" rIns="174091" bIns="0" numCol="1" spcCol="1270" anchor="ctr" anchorCtr="0">
          <a:noAutofit/>
        </a:bodyPr>
        <a:lstStyle/>
        <a:p>
          <a:pPr marL="0" lvl="0" indent="0" algn="l" defTabSz="889000">
            <a:lnSpc>
              <a:spcPct val="90000"/>
            </a:lnSpc>
            <a:spcBef>
              <a:spcPct val="0"/>
            </a:spcBef>
            <a:spcAft>
              <a:spcPct val="35000"/>
            </a:spcAft>
            <a:buNone/>
          </a:pPr>
          <a:r>
            <a:rPr lang="en-US" sz="2000" kern="1200" dirty="0"/>
            <a:t>The diagnosis of EVALI should be made based on case definitions as outlined by United States Centers for Disease Control and Prevention </a:t>
          </a:r>
          <a:r>
            <a:rPr lang="en-US" sz="2000" kern="1200" dirty="0" err="1"/>
            <a:t>i.e</a:t>
          </a:r>
          <a:r>
            <a:rPr lang="en-US" sz="2000" kern="1200" dirty="0"/>
            <a:t> confirmed &amp; probable cases.</a:t>
          </a:r>
        </a:p>
      </dsp:txBody>
      <dsp:txXfrm>
        <a:off x="235152" y="3965857"/>
        <a:ext cx="6138841" cy="1188399"/>
      </dsp:txXfrm>
    </dsp:sp>
  </dsp:spTree>
</dsp:drawing>
</file>

<file path=ppt/diagrams/layout1.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4.xml><?xml version="1.0" encoding="utf-8"?>
<dgm:layoutDef xmlns:dgm="http://schemas.openxmlformats.org/drawingml/2006/diagram" xmlns:a="http://schemas.openxmlformats.org/drawingml/2006/main" uniqueId="urn:microsoft.com/office/officeart/2005/8/layout/lProcess2">
  <dgm:title val=""/>
  <dgm:desc val=""/>
  <dgm:catLst>
    <dgm:cat type="list" pri="10000"/>
    <dgm:cat type="relationship" pri="13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13" srcId="1" destId="11" srcOrd="0" destOrd="0"/>
        <dgm:cxn modelId="14" srcId="1" destId="12" srcOrd="0" destOrd="0"/>
        <dgm:cxn modelId="23" srcId="2" destId="21" srcOrd="0" destOrd="0"/>
        <dgm:cxn modelId="24" srcId="2" destId="22" srcOrd="0" destOrd="0"/>
        <dgm:cxn modelId="33" srcId="3" destId="31" srcOrd="0" destOrd="0"/>
        <dgm:cxn modelId="34" srcId="3" destId="32" srcOrd="0" destOrd="0"/>
      </dgm:cxnLst>
      <dgm:bg/>
      <dgm:whole/>
    </dgm:dataModel>
  </dgm:sampData>
  <dgm:styleData useDef="1">
    <dgm:dataModel>
      <dgm:ptLst/>
      <dgm:bg/>
      <dgm:whole/>
    </dgm:dataModel>
  </dgm:styleData>
  <dgm:clrData useDef="1">
    <dgm:dataModel>
      <dgm:ptLst/>
      <dgm:bg/>
      <dgm:whole/>
    </dgm:dataModel>
  </dgm:clrData>
  <dgm:layoutNode name="theList">
    <dgm:varLst>
      <dgm:dir/>
      <dgm:animLvl val="lvl"/>
      <dgm:resizeHandles val="exact"/>
    </dgm:varLst>
    <dgm:choose name="Name0">
      <dgm:if name="Name1" func="var" arg="dir" op="equ" val="norm">
        <dgm:alg type="lin"/>
      </dgm:if>
      <dgm:else name="Name2">
        <dgm:alg type="lin">
          <dgm:param type="linDir" val="fromR"/>
        </dgm:alg>
      </dgm:else>
    </dgm:choose>
    <dgm:shape xmlns:r="http://schemas.openxmlformats.org/officeDocument/2006/relationships" r:blip="">
      <dgm:adjLst/>
    </dgm:shape>
    <dgm:presOf/>
    <dgm:constrLst>
      <dgm:constr type="w" for="ch" forName="compNode" refType="w"/>
      <dgm:constr type="h" for="ch" forName="compNode" refType="h"/>
      <dgm:constr type="w" for="ch" forName="aSpace" refType="w" fact="0.075"/>
      <dgm:constr type="h" for="des" forName="aSpace2" refType="h" fact="0.1"/>
      <dgm:constr type="primFontSz" for="des" forName="textNode" op="equ"/>
      <dgm:constr type="primFontSz" for="des" forName="childNode" op="equ"/>
    </dgm:constrLst>
    <dgm:ruleLst/>
    <dgm:forEach name="aNodeForEach" axis="ch" ptType="node">
      <dgm:layoutNode name="compNode">
        <dgm:alg type="composite"/>
        <dgm:shape xmlns:r="http://schemas.openxmlformats.org/officeDocument/2006/relationships" r:blip="">
          <dgm:adjLst/>
        </dgm:shape>
        <dgm:presOf/>
        <dgm:constrLst>
          <dgm:constr type="w" for="ch" forName="aNode" refType="w"/>
          <dgm:constr type="h" for="ch" forName="aNode" refType="h"/>
          <dgm:constr type="w" for="ch" forName="textNode" refType="w"/>
          <dgm:constr type="h" for="ch" forName="textNode" refType="h" fact="0.3"/>
          <dgm:constr type="ctrX" for="ch" forName="textNode" refType="w" fact="0.5"/>
          <dgm:constr type="w" for="ch" forName="compChildNode" refType="w" fact="0.8"/>
          <dgm:constr type="h" for="ch" forName="compChildNode" refType="h" fact="0.65"/>
          <dgm:constr type="t" for="ch" forName="compChildNode" refType="h" fact="0.3"/>
          <dgm:constr type="ctrX" for="ch" forName="compChildNode" refType="w" fact="0.5"/>
        </dgm:constrLst>
        <dgm:ruleLst/>
        <dgm:layoutNode name="aNode" styleLbl="bgShp">
          <dgm:alg type="sp"/>
          <dgm:shape xmlns:r="http://schemas.openxmlformats.org/officeDocument/2006/relationships" type="roundRect" r:blip="">
            <dgm:adjLst>
              <dgm:adj idx="1" val="0.1"/>
            </dgm:adjLst>
          </dgm:shape>
          <dgm:presOf axis="self"/>
          <dgm:constrLst/>
          <dgm:ruleLst/>
        </dgm:layoutNode>
        <dgm:layoutNode name="textNode" styleLbl="bgShp">
          <dgm:alg type="tx"/>
          <dgm:shape xmlns:r="http://schemas.openxmlformats.org/officeDocument/2006/relationships" type="rect" r:blip="" hideGeom="1">
            <dgm:adjLst>
              <dgm:adj idx="1" val="0.1"/>
            </dgm:adjLst>
          </dgm:shape>
          <dgm:presOf axis="self"/>
          <dgm:constrLst>
            <dgm:constr type="primFontSz" val="65"/>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compChildNode">
          <dgm:alg type="composite"/>
          <dgm:shape xmlns:r="http://schemas.openxmlformats.org/officeDocument/2006/relationships" r:blip="">
            <dgm:adjLst/>
          </dgm:shape>
          <dgm:presOf/>
          <dgm:constrLst>
            <dgm:constr type="w" for="des" forName="childNode" refType="w"/>
            <dgm:constr type="h" for="des" forName="childNode" refType="h"/>
          </dgm:constrLst>
          <dgm:ruleLst/>
          <dgm:layoutNode name="theInnerList">
            <dgm:alg type="lin">
              <dgm:param type="linDir" val="fromT"/>
            </dgm:alg>
            <dgm:shape xmlns:r="http://schemas.openxmlformats.org/officeDocument/2006/relationships" r:blip="">
              <dgm:adjLst/>
            </dgm:shape>
            <dgm:presOf/>
            <dgm:constrLst/>
            <dgm:ruleLst/>
            <dgm:forEach name="childNodeForEach" axis="ch" ptType="node">
              <dgm:layoutNode name="childNode" styleLbl="node1">
                <dgm:varLst>
                  <dgm:bulletEnabled val="1"/>
                </dgm:varLst>
                <dgm:alg type="tx"/>
                <dgm:shape xmlns:r="http://schemas.openxmlformats.org/officeDocument/2006/relationships" type="roundRect" r:blip="">
                  <dgm:adjLst>
                    <dgm:adj idx="1" val="0.1"/>
                  </dgm:adjLst>
                </dgm:shape>
                <dgm:presOf axis="desOrSelf" ptType="node"/>
                <dgm:constrLst>
                  <dgm:constr type="primFontSz" val="65"/>
                  <dgm:constr type="tMarg" refType="primFontSz" fact="0.15"/>
                  <dgm:constr type="bMarg" refType="primFontSz" fact="0.15"/>
                  <dgm:constr type="lMarg" refType="primFontSz" fact="0.2"/>
                  <dgm:constr type="rMarg" refType="primFontSz" fact="0.2"/>
                </dgm:constrLst>
                <dgm:ruleLst>
                  <dgm:rule type="primFontSz" val="5" fact="NaN" max="NaN"/>
                </dgm:ruleLst>
              </dgm:layoutNode>
              <dgm:choose name="Name3">
                <dgm:if name="Name4" axis="self" ptType="node" func="revPos" op="equ" val="1"/>
                <dgm:else name="Name5">
                  <dgm:layoutNode name="aSpace2">
                    <dgm:alg type="sp"/>
                    <dgm:shape xmlns:r="http://schemas.openxmlformats.org/officeDocument/2006/relationships" r:blip="">
                      <dgm:adjLst/>
                    </dgm:shape>
                    <dgm:presOf/>
                    <dgm:constrLst/>
                    <dgm:ruleLst/>
                  </dgm:layoutNode>
                </dgm:else>
              </dgm:choose>
            </dgm:forEach>
          </dgm:layoutNode>
        </dgm:layoutNode>
      </dgm:layoutNode>
      <dgm:choose name="Name6">
        <dgm:if name="Name7" axis="self" ptType="node" func="revPos" op="equ" val="1"/>
        <dgm:else name="Name8">
          <dgm:layoutNode name="aSpace">
            <dgm:alg type="sp"/>
            <dgm:shape xmlns:r="http://schemas.openxmlformats.org/officeDocument/2006/relationships" r:blip="">
              <dgm:adjLst/>
            </dgm:shape>
            <dgm:presOf/>
            <dgm:constrLst/>
            <dgm:ruleLst/>
          </dgm:layoutNode>
        </dgm:else>
      </dgm:choose>
    </dgm:forEach>
  </dgm:layoutNode>
</dgm:layoutDef>
</file>

<file path=ppt/diagrams/layout5.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2">
  <dgm:title val=""/>
  <dgm:desc val=""/>
  <dgm:catLst>
    <dgm:cat type="simple" pri="10200"/>
  </dgm:catLst>
  <dgm:scene3d>
    <a:camera prst="orthographicFront"/>
    <a:lightRig rig="threePt" dir="t"/>
  </dgm:scene3d>
  <dgm:styleLbl name="node0">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lnNode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vennNode1">
    <dgm:scene3d>
      <a:camera prst="orthographicFront"/>
      <a:lightRig rig="threePt" dir="t"/>
    </dgm:scene3d>
    <dgm:sp3d/>
    <dgm:txPr/>
    <dgm:style>
      <a:lnRef idx="3">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1">
        <a:scrgbClr r="0" g="0" b="0"/>
      </a:effectRef>
      <a:fontRef idx="minor">
        <a:schemeClr val="lt1"/>
      </a:fontRef>
    </dgm:style>
  </dgm:styleLbl>
  <dgm:styleLbl name="node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fg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align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bg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MY"/>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7AF91EA-851E-445D-B910-BDC094B67772}" type="datetimeFigureOut">
              <a:rPr lang="en-MY" smtClean="0"/>
              <a:t>31/12/2022</a:t>
            </a:fld>
            <a:endParaRPr lang="en-MY"/>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MY"/>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MY"/>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MY"/>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333A4204-FF64-427B-8D72-608BBD45CB4E}" type="slidenum">
              <a:rPr lang="en-MY" smtClean="0"/>
              <a:t>‹#›</a:t>
            </a:fld>
            <a:endParaRPr lang="en-MY"/>
          </a:p>
        </p:txBody>
      </p:sp>
    </p:spTree>
    <p:extLst>
      <p:ext uri="{BB962C8B-B14F-4D97-AF65-F5344CB8AC3E}">
        <p14:creationId xmlns:p14="http://schemas.microsoft.com/office/powerpoint/2010/main" val="334007371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clinical presentation of EVALI is not much different with other Acute respiratory infection or illness.</a:t>
            </a:r>
          </a:p>
          <a:p>
            <a:r>
              <a:rPr lang="en-US" dirty="0"/>
              <a:t>About 80% of the patient had shortness of breath followed by cough and only half of the patient had chest pain. </a:t>
            </a:r>
          </a:p>
          <a:p>
            <a:r>
              <a:rPr lang="en-US" dirty="0"/>
              <a:t>Some patients presented with gastrointestinal symptoms. For GI symptoms, about half of them had nausea vomiting and diarrhea and some had abdominal pain. </a:t>
            </a:r>
          </a:p>
          <a:p>
            <a:r>
              <a:rPr lang="en-US" dirty="0"/>
              <a:t>For signs, three quarter of the patients had fever and tachycardia and about half of them had hypoxia and tachypnoea. </a:t>
            </a:r>
          </a:p>
          <a:p>
            <a:endParaRPr lang="en-US" dirty="0"/>
          </a:p>
          <a:p>
            <a:endParaRPr lang="en-MY" dirty="0"/>
          </a:p>
        </p:txBody>
      </p:sp>
      <p:sp>
        <p:nvSpPr>
          <p:cNvPr id="4" name="Slide Number Placeholder 3"/>
          <p:cNvSpPr>
            <a:spLocks noGrp="1"/>
          </p:cNvSpPr>
          <p:nvPr>
            <p:ph type="sldNum" sz="quarter" idx="5"/>
          </p:nvPr>
        </p:nvSpPr>
        <p:spPr/>
        <p:txBody>
          <a:bodyPr/>
          <a:lstStyle/>
          <a:p>
            <a:fld id="{333A4204-FF64-427B-8D72-608BBD45CB4E}" type="slidenum">
              <a:rPr lang="en-MY" smtClean="0"/>
              <a:t>4</a:t>
            </a:fld>
            <a:endParaRPr lang="en-MY"/>
          </a:p>
        </p:txBody>
      </p:sp>
    </p:spTree>
    <p:extLst>
      <p:ext uri="{BB962C8B-B14F-4D97-AF65-F5344CB8AC3E}">
        <p14:creationId xmlns:p14="http://schemas.microsoft.com/office/powerpoint/2010/main" val="65336573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Since EVALI is the diagnosis of exclusion, we had to do all relevant investigations to rule out other illness. The lab diagnosis that can be done are FBC, ESR, CRP and (as shown in the slide)  </a:t>
            </a:r>
            <a:endParaRPr lang="en-MY" dirty="0"/>
          </a:p>
        </p:txBody>
      </p:sp>
      <p:sp>
        <p:nvSpPr>
          <p:cNvPr id="4" name="Slide Number Placeholder 3"/>
          <p:cNvSpPr>
            <a:spLocks noGrp="1"/>
          </p:cNvSpPr>
          <p:nvPr>
            <p:ph type="sldNum" sz="quarter" idx="5"/>
          </p:nvPr>
        </p:nvSpPr>
        <p:spPr/>
        <p:txBody>
          <a:bodyPr/>
          <a:lstStyle/>
          <a:p>
            <a:fld id="{333A4204-FF64-427B-8D72-608BBD45CB4E}" type="slidenum">
              <a:rPr lang="en-MY" smtClean="0"/>
              <a:t>6</a:t>
            </a:fld>
            <a:endParaRPr lang="en-MY"/>
          </a:p>
        </p:txBody>
      </p:sp>
    </p:spTree>
    <p:extLst>
      <p:ext uri="{BB962C8B-B14F-4D97-AF65-F5344CB8AC3E}">
        <p14:creationId xmlns:p14="http://schemas.microsoft.com/office/powerpoint/2010/main" val="297675435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Not all EVALI patients need bronchoscopy because there is no clear role of bronchoscopy in the diagnosis of EVALI. </a:t>
            </a:r>
          </a:p>
          <a:p>
            <a:endParaRPr lang="en-MY" dirty="0"/>
          </a:p>
        </p:txBody>
      </p:sp>
      <p:sp>
        <p:nvSpPr>
          <p:cNvPr id="4" name="Slide Number Placeholder 3"/>
          <p:cNvSpPr>
            <a:spLocks noGrp="1"/>
          </p:cNvSpPr>
          <p:nvPr>
            <p:ph type="sldNum" sz="quarter" idx="5"/>
          </p:nvPr>
        </p:nvSpPr>
        <p:spPr/>
        <p:txBody>
          <a:bodyPr/>
          <a:lstStyle/>
          <a:p>
            <a:fld id="{333A4204-FF64-427B-8D72-608BBD45CB4E}" type="slidenum">
              <a:rPr lang="en-MY" smtClean="0"/>
              <a:t>8</a:t>
            </a:fld>
            <a:endParaRPr lang="en-MY"/>
          </a:p>
        </p:txBody>
      </p:sp>
    </p:spTree>
    <p:extLst>
      <p:ext uri="{BB962C8B-B14F-4D97-AF65-F5344CB8AC3E}">
        <p14:creationId xmlns:p14="http://schemas.microsoft.com/office/powerpoint/2010/main" val="95226327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b="0" dirty="0"/>
              <a:t>For the diagnosis, we use </a:t>
            </a:r>
            <a:r>
              <a:rPr lang="en-MY" b="0" dirty="0"/>
              <a:t>case definitions </a:t>
            </a:r>
            <a:r>
              <a:rPr lang="en-US" b="0" dirty="0"/>
              <a:t>of EVALI as </a:t>
            </a:r>
            <a:r>
              <a:rPr lang="en-US" sz="1200" b="0" dirty="0"/>
              <a:t>recommended by CDC and Prevention of USA 2019 Lung Injury. </a:t>
            </a:r>
          </a:p>
          <a:p>
            <a:r>
              <a:rPr lang="en-US" b="0" dirty="0"/>
              <a:t>Thus EVALI is diagnosed as confirmed case and probable case. </a:t>
            </a:r>
          </a:p>
          <a:p>
            <a:r>
              <a:rPr lang="en-US" b="0" dirty="0"/>
              <a:t>Confirmed case is defined as  </a:t>
            </a:r>
          </a:p>
          <a:p>
            <a:endParaRPr lang="en-MY" b="0" dirty="0"/>
          </a:p>
        </p:txBody>
      </p:sp>
      <p:sp>
        <p:nvSpPr>
          <p:cNvPr id="4" name="Slide Number Placeholder 3"/>
          <p:cNvSpPr>
            <a:spLocks noGrp="1"/>
          </p:cNvSpPr>
          <p:nvPr>
            <p:ph type="sldNum" sz="quarter" idx="5"/>
          </p:nvPr>
        </p:nvSpPr>
        <p:spPr/>
        <p:txBody>
          <a:bodyPr/>
          <a:lstStyle/>
          <a:p>
            <a:fld id="{333A4204-FF64-427B-8D72-608BBD45CB4E}" type="slidenum">
              <a:rPr lang="en-MY" smtClean="0"/>
              <a:t>10</a:t>
            </a:fld>
            <a:endParaRPr lang="en-MY"/>
          </a:p>
        </p:txBody>
      </p:sp>
    </p:spTree>
    <p:extLst>
      <p:ext uri="{BB962C8B-B14F-4D97-AF65-F5344CB8AC3E}">
        <p14:creationId xmlns:p14="http://schemas.microsoft.com/office/powerpoint/2010/main" val="340697663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Probable case is defined as </a:t>
            </a:r>
            <a:endParaRPr lang="en-MY" dirty="0"/>
          </a:p>
        </p:txBody>
      </p:sp>
      <p:sp>
        <p:nvSpPr>
          <p:cNvPr id="4" name="Slide Number Placeholder 3"/>
          <p:cNvSpPr>
            <a:spLocks noGrp="1"/>
          </p:cNvSpPr>
          <p:nvPr>
            <p:ph type="sldNum" sz="quarter" idx="5"/>
          </p:nvPr>
        </p:nvSpPr>
        <p:spPr/>
        <p:txBody>
          <a:bodyPr/>
          <a:lstStyle/>
          <a:p>
            <a:fld id="{333A4204-FF64-427B-8D72-608BBD45CB4E}" type="slidenum">
              <a:rPr lang="en-MY" smtClean="0"/>
              <a:t>11</a:t>
            </a:fld>
            <a:endParaRPr lang="en-MY"/>
          </a:p>
        </p:txBody>
      </p:sp>
    </p:spTree>
    <p:extLst>
      <p:ext uri="{BB962C8B-B14F-4D97-AF65-F5344CB8AC3E}">
        <p14:creationId xmlns:p14="http://schemas.microsoft.com/office/powerpoint/2010/main" val="168264060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0"/>
            <a:r>
              <a:rPr lang="en-US" dirty="0"/>
              <a:t>The differential diagnosis of EVALI </a:t>
            </a:r>
            <a:r>
              <a:rPr lang="en-US" b="0" dirty="0"/>
              <a:t>are</a:t>
            </a:r>
            <a:r>
              <a:rPr lang="en-MY" sz="1200" b="0" dirty="0"/>
              <a:t> infectious pneumonia </a:t>
            </a:r>
            <a:r>
              <a:rPr lang="en-US" sz="1200" b="0" dirty="0"/>
              <a:t>&amp; other inflammatory lung diseases. </a:t>
            </a:r>
          </a:p>
          <a:p>
            <a:pPr lvl="0"/>
            <a:r>
              <a:rPr lang="en-US" sz="1200" b="0" dirty="0"/>
              <a:t>Infectious pneumonia can be due to bacterial, fungal, viral or </a:t>
            </a:r>
            <a:r>
              <a:rPr lang="en-MY" sz="1200" b="0" dirty="0"/>
              <a:t>Pneumocystis </a:t>
            </a:r>
            <a:r>
              <a:rPr lang="en-MY" sz="1200" b="0" dirty="0" err="1"/>
              <a:t>jirovecii</a:t>
            </a:r>
            <a:r>
              <a:rPr lang="en-MY" sz="1200" b="0" dirty="0"/>
              <a:t>. </a:t>
            </a:r>
          </a:p>
          <a:p>
            <a:pPr lvl="0"/>
            <a:r>
              <a:rPr lang="en-MY" sz="1200" b="0" dirty="0"/>
              <a:t>The other differential diagnosis is diffuse parenchymal lung diseases like Acute hypersensitivity pneumonitis, Acute eosinophilic pneumonia, Organising pneumonia and </a:t>
            </a:r>
            <a:r>
              <a:rPr lang="en-MY" sz="1100" b="0" dirty="0"/>
              <a:t>Cellular non-specific interstitial pneumonia. </a:t>
            </a:r>
          </a:p>
          <a:p>
            <a:pPr lvl="0"/>
            <a:r>
              <a:rPr lang="en-MY" sz="1100" b="0" dirty="0"/>
              <a:t>And lastly other diffuse lung diseases like </a:t>
            </a:r>
            <a:r>
              <a:rPr lang="en-MY" sz="1600" b="0" dirty="0"/>
              <a:t>Acute respiratory distress syndrome and Diffuse alveolar haemorrhage. </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MY" sz="1600" dirty="0"/>
          </a:p>
          <a:p>
            <a:pPr lvl="0"/>
            <a:endParaRPr lang="en-MY" sz="1100" b="0" dirty="0"/>
          </a:p>
          <a:p>
            <a:pPr marL="0" marR="0" lvl="0" indent="0" algn="l" defTabSz="914400" rtl="0" eaLnBrk="1" fontAlgn="auto" latinLnBrk="0" hangingPunct="1">
              <a:lnSpc>
                <a:spcPct val="100000"/>
              </a:lnSpc>
              <a:spcBef>
                <a:spcPts val="0"/>
              </a:spcBef>
              <a:spcAft>
                <a:spcPts val="0"/>
              </a:spcAft>
              <a:buClrTx/>
              <a:buSzTx/>
              <a:buFontTx/>
              <a:buNone/>
              <a:tabLst/>
              <a:defRPr/>
            </a:pPr>
            <a:endParaRPr lang="en-MY" sz="1200" b="0" dirty="0"/>
          </a:p>
          <a:p>
            <a:pPr marL="0" marR="0" lvl="0" indent="0" algn="l" defTabSz="914400" rtl="0" eaLnBrk="1" fontAlgn="auto" latinLnBrk="0" hangingPunct="1">
              <a:lnSpc>
                <a:spcPct val="100000"/>
              </a:lnSpc>
              <a:spcBef>
                <a:spcPts val="0"/>
              </a:spcBef>
              <a:spcAft>
                <a:spcPts val="0"/>
              </a:spcAft>
              <a:buClrTx/>
              <a:buSzTx/>
              <a:buFontTx/>
              <a:buNone/>
              <a:tabLst/>
              <a:defRPr/>
            </a:pPr>
            <a:endParaRPr lang="en-MY" sz="1200" b="0" dirty="0"/>
          </a:p>
          <a:p>
            <a:endParaRPr lang="en-MY" dirty="0"/>
          </a:p>
        </p:txBody>
      </p:sp>
      <p:sp>
        <p:nvSpPr>
          <p:cNvPr id="4" name="Slide Number Placeholder 3"/>
          <p:cNvSpPr>
            <a:spLocks noGrp="1"/>
          </p:cNvSpPr>
          <p:nvPr>
            <p:ph type="sldNum" sz="quarter" idx="5"/>
          </p:nvPr>
        </p:nvSpPr>
        <p:spPr/>
        <p:txBody>
          <a:bodyPr/>
          <a:lstStyle/>
          <a:p>
            <a:fld id="{333A4204-FF64-427B-8D72-608BBD45CB4E}" type="slidenum">
              <a:rPr lang="en-MY" smtClean="0"/>
              <a:t>14</a:t>
            </a:fld>
            <a:endParaRPr lang="en-MY"/>
          </a:p>
        </p:txBody>
      </p:sp>
    </p:spTree>
    <p:extLst>
      <p:ext uri="{BB962C8B-B14F-4D97-AF65-F5344CB8AC3E}">
        <p14:creationId xmlns:p14="http://schemas.microsoft.com/office/powerpoint/2010/main" val="46202843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This is the flow chart on management of EVALI. </a:t>
            </a:r>
          </a:p>
          <a:p>
            <a:r>
              <a:rPr lang="en-US" dirty="0"/>
              <a:t>When EVALI is suspected base on history and chest </a:t>
            </a:r>
            <a:r>
              <a:rPr lang="en-US" dirty="0" err="1"/>
              <a:t>xray</a:t>
            </a:r>
            <a:r>
              <a:rPr lang="en-US" dirty="0"/>
              <a:t>, we should consult physician. Then we should proceed with work up to rule out other differential diagnosis. If the work up is negative, then we can confirmed the case as EVALI. And treat the patient and notify the case. When discharged, patient should follow up accordingly. </a:t>
            </a:r>
          </a:p>
          <a:p>
            <a:r>
              <a:rPr lang="en-US" dirty="0"/>
              <a:t>If the work up is positive, the clinician will review the case and treat the patient accordingly. If the case is fit with the diagnosis as probable EVALI, the patient can be treat and notify. After discharged, the patient should be follow up. </a:t>
            </a:r>
            <a:endParaRPr lang="en-MY" dirty="0"/>
          </a:p>
        </p:txBody>
      </p:sp>
      <p:sp>
        <p:nvSpPr>
          <p:cNvPr id="4" name="Slide Number Placeholder 3"/>
          <p:cNvSpPr>
            <a:spLocks noGrp="1"/>
          </p:cNvSpPr>
          <p:nvPr>
            <p:ph type="sldNum" sz="quarter" idx="5"/>
          </p:nvPr>
        </p:nvSpPr>
        <p:spPr/>
        <p:txBody>
          <a:bodyPr/>
          <a:lstStyle/>
          <a:p>
            <a:fld id="{333A4204-FF64-427B-8D72-608BBD45CB4E}" type="slidenum">
              <a:rPr lang="en-MY" smtClean="0"/>
              <a:t>16</a:t>
            </a:fld>
            <a:endParaRPr lang="en-MY"/>
          </a:p>
        </p:txBody>
      </p:sp>
    </p:spTree>
    <p:extLst>
      <p:ext uri="{BB962C8B-B14F-4D97-AF65-F5344CB8AC3E}">
        <p14:creationId xmlns:p14="http://schemas.microsoft.com/office/powerpoint/2010/main" val="286439243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MY" dirty="0"/>
          </a:p>
        </p:txBody>
      </p:sp>
      <p:sp>
        <p:nvSpPr>
          <p:cNvPr id="4" name="Slide Number Placeholder 3"/>
          <p:cNvSpPr>
            <a:spLocks noGrp="1"/>
          </p:cNvSpPr>
          <p:nvPr>
            <p:ph type="sldNum" sz="quarter" idx="5"/>
          </p:nvPr>
        </p:nvSpPr>
        <p:spPr/>
        <p:txBody>
          <a:bodyPr/>
          <a:lstStyle/>
          <a:p>
            <a:fld id="{333A4204-FF64-427B-8D72-608BBD45CB4E}" type="slidenum">
              <a:rPr lang="en-MY" smtClean="0"/>
              <a:t>18</a:t>
            </a:fld>
            <a:endParaRPr lang="en-MY"/>
          </a:p>
        </p:txBody>
      </p:sp>
    </p:spTree>
    <p:extLst>
      <p:ext uri="{BB962C8B-B14F-4D97-AF65-F5344CB8AC3E}">
        <p14:creationId xmlns:p14="http://schemas.microsoft.com/office/powerpoint/2010/main" val="317974529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0" y="761999"/>
            <a:ext cx="9141619" cy="5334001"/>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9270263" y="761999"/>
            <a:ext cx="2925318" cy="5334001"/>
          </a:xfrm>
          <a:prstGeom prst="rect">
            <a:avLst/>
          </a:prstGeom>
          <a:solidFill>
            <a:srgbClr val="C8C8C8">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69848" y="1298448"/>
            <a:ext cx="7315200" cy="3255264"/>
          </a:xfrm>
        </p:spPr>
        <p:txBody>
          <a:bodyPr anchor="b">
            <a:normAutofit/>
          </a:bodyPr>
          <a:lstStyle>
            <a:lvl1pPr algn="l">
              <a:defRPr sz="5900" spc="-100" baseline="0">
                <a:solidFill>
                  <a:srgbClr val="FFFFFF"/>
                </a:solidFill>
              </a:defRPr>
            </a:lvl1pPr>
          </a:lstStyle>
          <a:p>
            <a:r>
              <a:rPr lang="en-US"/>
              <a:t>Click to edit Master title style</a:t>
            </a:r>
            <a:endParaRPr lang="en-US" dirty="0"/>
          </a:p>
        </p:txBody>
      </p:sp>
      <p:sp>
        <p:nvSpPr>
          <p:cNvPr id="3" name="Subtitle 2"/>
          <p:cNvSpPr>
            <a:spLocks noGrp="1"/>
          </p:cNvSpPr>
          <p:nvPr>
            <p:ph type="subTitle" idx="1"/>
          </p:nvPr>
        </p:nvSpPr>
        <p:spPr>
          <a:xfrm>
            <a:off x="1100015" y="4670246"/>
            <a:ext cx="7315200" cy="914400"/>
          </a:xfrm>
        </p:spPr>
        <p:txBody>
          <a:bodyPr anchor="t">
            <a:normAutofit/>
          </a:bodyPr>
          <a:lstStyle>
            <a:lvl1pPr marL="0" indent="0" algn="l">
              <a:buNone/>
              <a:defRPr sz="2200" cap="none" spc="0" baseline="0">
                <a:solidFill>
                  <a:schemeClr val="accent1">
                    <a:lumMod val="20000"/>
                    <a:lumOff val="80000"/>
                  </a:schemeClr>
                </a:solidFill>
              </a:defRPr>
            </a:lvl1pPr>
            <a:lvl2pPr marL="457200" indent="0" algn="ctr">
              <a:buNone/>
              <a:defRPr sz="2200"/>
            </a:lvl2pPr>
            <a:lvl3pPr marL="914400" indent="0" algn="ctr">
              <a:buNone/>
              <a:defRPr sz="22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473F74C9-1DF8-482E-BDA9-BAD9A6D6087A}" type="datetime1">
              <a:rPr lang="en-US" smtClean="0"/>
              <a:t>12/31/2022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370097D6-78C8-48B3-B866-27121D5D9902}" type="datetime1">
              <a:rPr lang="en-US" smtClean="0"/>
              <a:t>12/31/2022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381000" y="990600"/>
            <a:ext cx="2819400" cy="495300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3867912" y="868680"/>
            <a:ext cx="7315200" cy="5120640"/>
          </a:xfrm>
        </p:spPr>
        <p:txBody>
          <a:bodyPr vert="eaVert" ancho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89B9D972-E2EA-40E0-921D-199AC72EE78B}" type="datetime1">
              <a:rPr lang="en-US" smtClean="0"/>
              <a:t>12/31/2022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CF2BA57-BD13-4DDD-9F68-EA12C9BEEE08}" type="datetime1">
              <a:rPr lang="en-US" smtClean="0"/>
              <a:t>12/31/2022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3867912" y="1298448"/>
            <a:ext cx="7315200" cy="3255264"/>
          </a:xfrm>
        </p:spPr>
        <p:txBody>
          <a:bodyPr anchor="b">
            <a:normAutofit/>
          </a:bodyPr>
          <a:lstStyle>
            <a:lvl1pPr>
              <a:defRPr sz="5900" b="0" spc="-100" baseline="0">
                <a:solidFill>
                  <a:schemeClr val="tx1">
                    <a:lumMod val="65000"/>
                    <a:lumOff val="3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3886200" y="4672584"/>
            <a:ext cx="7315200" cy="914400"/>
          </a:xfrm>
        </p:spPr>
        <p:txBody>
          <a:bodyPr anchor="t">
            <a:normAutofit/>
          </a:bodyPr>
          <a:lstStyle>
            <a:lvl1pPr marL="0" indent="0">
              <a:buNone/>
              <a:defRPr sz="2200" cap="none" spc="0" baseline="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A1B825E0-46B8-46CC-BA10-5C333BAD2413}" type="datetime1">
              <a:rPr lang="en-US" smtClean="0"/>
              <a:t>12/31/2022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3867912" y="868680"/>
            <a:ext cx="3474720" cy="512064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7818120" y="868680"/>
            <a:ext cx="3474720" cy="512064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60038A0C-9401-48E2-9D7D-D78BEE4A2BE7}" type="datetime1">
              <a:rPr lang="en-US" smtClean="0"/>
              <a:t>12/31/2022</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a:t>Click to edit Master title style</a:t>
            </a:r>
            <a:endParaRPr lang="en-US" dirty="0"/>
          </a:p>
        </p:txBody>
      </p:sp>
      <p:sp>
        <p:nvSpPr>
          <p:cNvPr id="3" name="Text Placeholder 2"/>
          <p:cNvSpPr>
            <a:spLocks noGrp="1"/>
          </p:cNvSpPr>
          <p:nvPr>
            <p:ph type="body" idx="1"/>
          </p:nvPr>
        </p:nvSpPr>
        <p:spPr>
          <a:xfrm>
            <a:off x="3867912" y="1023586"/>
            <a:ext cx="3474720" cy="807720"/>
          </a:xfrm>
        </p:spPr>
        <p:txBody>
          <a:bodyPr anchor="b">
            <a:normAutofit/>
          </a:bodyPr>
          <a:lstStyle>
            <a:lvl1pPr marL="0" indent="0">
              <a:spcBef>
                <a:spcPts val="0"/>
              </a:spcBef>
              <a:buNone/>
              <a:defRPr sz="2000" b="1">
                <a:solidFill>
                  <a:schemeClr val="tx1">
                    <a:lumMod val="65000"/>
                    <a:lumOff val="3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3867912" y="1930936"/>
            <a:ext cx="3474720" cy="402336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7818463" y="1023586"/>
            <a:ext cx="3474720" cy="813171"/>
          </a:xfrm>
        </p:spPr>
        <p:txBody>
          <a:bodyPr anchor="b">
            <a:normAutofit/>
          </a:bodyPr>
          <a:lstStyle>
            <a:lvl1pPr marL="0" indent="0">
              <a:spcBef>
                <a:spcPts val="0"/>
              </a:spcBef>
              <a:buNone/>
              <a:defRPr sz="2000" b="1">
                <a:solidFill>
                  <a:schemeClr val="tx1">
                    <a:lumMod val="65000"/>
                    <a:lumOff val="3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7818463" y="1930936"/>
            <a:ext cx="3474720" cy="402336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2" name="Date Placeholder 1"/>
          <p:cNvSpPr>
            <a:spLocks noGrp="1"/>
          </p:cNvSpPr>
          <p:nvPr>
            <p:ph type="dt" sz="half" idx="10"/>
          </p:nvPr>
        </p:nvSpPr>
        <p:spPr/>
        <p:txBody>
          <a:bodyPr/>
          <a:lstStyle/>
          <a:p>
            <a:fld id="{3137A1C5-1C14-4629-BD40-A95B3AFDEE03}" type="datetime1">
              <a:rPr lang="en-US" smtClean="0"/>
              <a:t>12/31/2022</a:t>
            </a:fld>
            <a:endParaRPr lang="en-US" dirty="0"/>
          </a:p>
        </p:txBody>
      </p:sp>
      <p:sp>
        <p:nvSpPr>
          <p:cNvPr id="11" name="Footer Placeholder 10"/>
          <p:cNvSpPr>
            <a:spLocks noGrp="1"/>
          </p:cNvSpPr>
          <p:nvPr>
            <p:ph type="ftr" sz="quarter" idx="11"/>
          </p:nvPr>
        </p:nvSpPr>
        <p:spPr/>
        <p:txBody>
          <a:bodyPr/>
          <a:lstStyle/>
          <a:p>
            <a:endParaRPr lang="en-US" dirty="0"/>
          </a:p>
        </p:txBody>
      </p:sp>
      <p:sp>
        <p:nvSpPr>
          <p:cNvPr id="12" name="Slide Number Placeholder 11"/>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a:t>Click to edit Master title style</a:t>
            </a:r>
            <a:endParaRPr lang="en-US" dirty="0"/>
          </a:p>
        </p:txBody>
      </p:sp>
      <p:sp>
        <p:nvSpPr>
          <p:cNvPr id="2" name="Date Placeholder 1"/>
          <p:cNvSpPr>
            <a:spLocks noGrp="1"/>
          </p:cNvSpPr>
          <p:nvPr>
            <p:ph type="dt" sz="half" idx="10"/>
          </p:nvPr>
        </p:nvSpPr>
        <p:spPr/>
        <p:txBody>
          <a:bodyPr/>
          <a:lstStyle/>
          <a:p>
            <a:fld id="{921BABE8-524A-4E4B-9C46-6154A984487F}" type="datetime1">
              <a:rPr lang="en-US" smtClean="0"/>
              <a:t>12/31/2022</a:t>
            </a:fld>
            <a:endParaRPr lang="en-US" dirty="0"/>
          </a:p>
        </p:txBody>
      </p:sp>
      <p:sp>
        <p:nvSpPr>
          <p:cNvPr id="7" name="Footer Placeholder 6"/>
          <p:cNvSpPr>
            <a:spLocks noGrp="1"/>
          </p:cNvSpPr>
          <p:nvPr>
            <p:ph type="ftr" sz="quarter" idx="11"/>
          </p:nvPr>
        </p:nvSpPr>
        <p:spPr/>
        <p:txBody>
          <a:bodyPr/>
          <a:lstStyle/>
          <a:p>
            <a:endParaRPr lang="en-US" dirty="0"/>
          </a:p>
        </p:txBody>
      </p:sp>
      <p:sp>
        <p:nvSpPr>
          <p:cNvPr id="8" name="Slide Number Placeholder 7"/>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AFC5D381-6646-49FB-9C78-9D0C82FA298F}" type="datetime1">
              <a:rPr lang="en-US" smtClean="0"/>
              <a:t>12/31/2022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6032" y="1143000"/>
            <a:ext cx="2834640" cy="2377440"/>
          </a:xfrm>
        </p:spPr>
        <p:txBody>
          <a:bodyPr anchor="b">
            <a:normAutofit/>
          </a:bodyPr>
          <a:lstStyle>
            <a:lvl1pPr>
              <a:defRPr sz="3200" b="0" baseline="0"/>
            </a:lvl1pPr>
          </a:lstStyle>
          <a:p>
            <a:r>
              <a:rPr lang="en-US"/>
              <a:t>Click to edit Master title style</a:t>
            </a:r>
            <a:endParaRPr lang="en-US" dirty="0"/>
          </a:p>
        </p:txBody>
      </p:sp>
      <p:sp>
        <p:nvSpPr>
          <p:cNvPr id="3" name="Content Placeholder 2"/>
          <p:cNvSpPr>
            <a:spLocks noGrp="1"/>
          </p:cNvSpPr>
          <p:nvPr>
            <p:ph idx="1"/>
          </p:nvPr>
        </p:nvSpPr>
        <p:spPr>
          <a:xfrm>
            <a:off x="3867912" y="868680"/>
            <a:ext cx="7315200" cy="512064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256032" y="3494176"/>
            <a:ext cx="2834640" cy="2321990"/>
          </a:xfrm>
        </p:spPr>
        <p:txBody>
          <a:bodyPr anchor="t">
            <a:normAutofit/>
          </a:bodyPr>
          <a:lstStyle>
            <a:lvl1pPr marL="0" indent="0">
              <a:lnSpc>
                <a:spcPct val="100000"/>
              </a:lnSpc>
              <a:buNone/>
              <a:defRPr sz="14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8" name="Date Placeholder 7"/>
          <p:cNvSpPr>
            <a:spLocks noGrp="1"/>
          </p:cNvSpPr>
          <p:nvPr>
            <p:ph type="dt" sz="half" idx="10"/>
          </p:nvPr>
        </p:nvSpPr>
        <p:spPr/>
        <p:txBody>
          <a:bodyPr/>
          <a:lstStyle/>
          <a:p>
            <a:fld id="{93337C0C-4144-4B63-9214-E4D8E62E7907}" type="datetime1">
              <a:rPr lang="en-US" smtClean="0"/>
              <a:t>12/31/2022</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6032" y="1143000"/>
            <a:ext cx="2834640" cy="2377440"/>
          </a:xfrm>
        </p:spPr>
        <p:txBody>
          <a:bodyPr anchor="b">
            <a:normAutofit/>
          </a:bodyPr>
          <a:lstStyle>
            <a:lvl1pPr>
              <a:defRPr sz="32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3570644" y="767419"/>
            <a:ext cx="8115230" cy="5330952"/>
          </a:xfrm>
          <a:solidFill>
            <a:schemeClr val="bg1">
              <a:lumMod val="75000"/>
            </a:schemeClr>
          </a:solidFill>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256032" y="3493008"/>
            <a:ext cx="2834640" cy="2322576"/>
          </a:xfrm>
        </p:spPr>
        <p:txBody>
          <a:bodyPr anchor="t">
            <a:normAutofit/>
          </a:bodyPr>
          <a:lstStyle>
            <a:lvl1pPr marL="0" indent="0">
              <a:lnSpc>
                <a:spcPct val="100000"/>
              </a:lnSpc>
              <a:buNone/>
              <a:defRPr sz="14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8" name="Date Placeholder 7"/>
          <p:cNvSpPr>
            <a:spLocks noGrp="1"/>
          </p:cNvSpPr>
          <p:nvPr>
            <p:ph type="dt" sz="half" idx="10"/>
          </p:nvPr>
        </p:nvSpPr>
        <p:spPr/>
        <p:txBody>
          <a:bodyPr/>
          <a:lstStyle/>
          <a:p>
            <a:fld id="{132AC193-725A-40D3-A901-378EA177F878}" type="datetime1">
              <a:rPr lang="en-US" smtClean="0"/>
              <a:t>12/31/2022</a:t>
            </a:fld>
            <a:endParaRPr lang="en-US" dirty="0"/>
          </a:p>
        </p:txBody>
      </p:sp>
      <p:sp>
        <p:nvSpPr>
          <p:cNvPr id="9" name="Footer Placeholder 8"/>
          <p:cNvSpPr>
            <a:spLocks noGrp="1"/>
          </p:cNvSpPr>
          <p:nvPr>
            <p:ph type="ftr" sz="quarter" idx="11"/>
          </p:nvPr>
        </p:nvSpPr>
        <p:spPr>
          <a:xfrm>
            <a:off x="3499101" y="6356350"/>
            <a:ext cx="5911517" cy="365125"/>
          </a:xfrm>
        </p:spPr>
        <p:txBody>
          <a:bodyPr/>
          <a:lstStyle/>
          <a:p>
            <a:endParaRPr lang="en-US" dirty="0"/>
          </a:p>
        </p:txBody>
      </p:sp>
      <p:sp>
        <p:nvSpPr>
          <p:cNvPr id="10" name="Slide Number Placeholder 9"/>
          <p:cNvSpPr>
            <a:spLocks noGrp="1"/>
          </p:cNvSpPr>
          <p:nvPr>
            <p:ph type="sldNum" sz="quarter" idx="12"/>
          </p:nvPr>
        </p:nvSpPr>
        <p:spPr/>
        <p:txBody>
          <a:bodyPr/>
          <a:lstStyle/>
          <a:p>
            <a:fld id="{4FAB73BC-B049-4115-A692-8D63A059BFB8}"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 y="758952"/>
            <a:ext cx="3443590" cy="5330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252919" y="1123837"/>
            <a:ext cx="2947482" cy="460118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8" name="Rectangle 37"/>
          <p:cNvSpPr/>
          <p:nvPr/>
        </p:nvSpPr>
        <p:spPr>
          <a:xfrm>
            <a:off x="11815864" y="758952"/>
            <a:ext cx="384048" cy="5330952"/>
          </a:xfrm>
          <a:prstGeom prst="rect">
            <a:avLst/>
          </a:prstGeom>
          <a:solidFill>
            <a:srgbClr val="C8C8C8">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3" name="Text Placeholder 2"/>
          <p:cNvSpPr>
            <a:spLocks noGrp="1"/>
          </p:cNvSpPr>
          <p:nvPr>
            <p:ph type="body" idx="1"/>
          </p:nvPr>
        </p:nvSpPr>
        <p:spPr>
          <a:xfrm>
            <a:off x="3869268" y="864108"/>
            <a:ext cx="7315200" cy="5120640"/>
          </a:xfrm>
          <a:prstGeom prst="rect">
            <a:avLst/>
          </a:prstGeom>
        </p:spPr>
        <p:txBody>
          <a:bodyPr vert="horz" lIns="91440" tIns="45720" rIns="91440" bIns="45720" rtlCol="0" anchor="ct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262465" y="6356350"/>
            <a:ext cx="2743200" cy="365125"/>
          </a:xfrm>
          <a:prstGeom prst="rect">
            <a:avLst/>
          </a:prstGeom>
        </p:spPr>
        <p:txBody>
          <a:bodyPr vert="horz" lIns="91440" tIns="45720" rIns="91440" bIns="45720" rtlCol="0" anchor="ctr"/>
          <a:lstStyle>
            <a:lvl1pPr algn="l">
              <a:defRPr sz="1100">
                <a:solidFill>
                  <a:schemeClr val="tx1">
                    <a:lumMod val="50000"/>
                    <a:lumOff val="50000"/>
                  </a:schemeClr>
                </a:solidFill>
              </a:defRPr>
            </a:lvl1pPr>
          </a:lstStyle>
          <a:p>
            <a:fld id="{6BBB0C0E-FA45-4CF1-B40C-8DC5F10681E8}" type="datetime1">
              <a:rPr lang="en-US" smtClean="0"/>
              <a:t>12/31/2022</a:t>
            </a:fld>
            <a:endParaRPr lang="en-US" dirty="0"/>
          </a:p>
        </p:txBody>
      </p:sp>
      <p:sp>
        <p:nvSpPr>
          <p:cNvPr id="5" name="Footer Placeholder 4"/>
          <p:cNvSpPr>
            <a:spLocks noGrp="1"/>
          </p:cNvSpPr>
          <p:nvPr>
            <p:ph type="ftr" sz="quarter" idx="3"/>
          </p:nvPr>
        </p:nvSpPr>
        <p:spPr>
          <a:xfrm>
            <a:off x="3869268" y="6356350"/>
            <a:ext cx="5911517" cy="365125"/>
          </a:xfrm>
          <a:prstGeom prst="rect">
            <a:avLst/>
          </a:prstGeom>
        </p:spPr>
        <p:txBody>
          <a:bodyPr vert="horz" lIns="91440" tIns="45720" rIns="91440" bIns="45720" rtlCol="0" anchor="ctr"/>
          <a:lstStyle>
            <a:lvl1pPr algn="l">
              <a:defRPr sz="1100">
                <a:solidFill>
                  <a:schemeClr val="tx1">
                    <a:lumMod val="50000"/>
                    <a:lumOff val="50000"/>
                  </a:schemeClr>
                </a:solidFill>
              </a:defRPr>
            </a:lvl1pPr>
          </a:lstStyle>
          <a:p>
            <a:endParaRPr lang="en-US" dirty="0"/>
          </a:p>
        </p:txBody>
      </p:sp>
      <p:sp>
        <p:nvSpPr>
          <p:cNvPr id="6" name="Slide Number Placeholder 5"/>
          <p:cNvSpPr>
            <a:spLocks noGrp="1"/>
          </p:cNvSpPr>
          <p:nvPr>
            <p:ph type="sldNum" sz="quarter" idx="4"/>
          </p:nvPr>
        </p:nvSpPr>
        <p:spPr>
          <a:xfrm>
            <a:off x="10634135" y="6356350"/>
            <a:ext cx="1530927" cy="365125"/>
          </a:xfrm>
          <a:prstGeom prst="rect">
            <a:avLst/>
          </a:prstGeom>
        </p:spPr>
        <p:txBody>
          <a:bodyPr vert="horz" lIns="91440" tIns="45720" rIns="91440" bIns="45720" rtlCol="0" anchor="ctr"/>
          <a:lstStyle>
            <a:lvl1pPr algn="r">
              <a:defRPr sz="1200" b="1">
                <a:solidFill>
                  <a:schemeClr val="accent1"/>
                </a:solidFill>
              </a:defRPr>
            </a:lvl1pPr>
          </a:lstStyle>
          <a:p>
            <a:fld id="{4FAB73BC-B049-4115-A692-8D63A059BFB8}"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841" r:id="rId1"/>
    <p:sldLayoutId id="2147483842" r:id="rId2"/>
    <p:sldLayoutId id="2147483843" r:id="rId3"/>
    <p:sldLayoutId id="2147483844" r:id="rId4"/>
    <p:sldLayoutId id="2147483845" r:id="rId5"/>
    <p:sldLayoutId id="2147483846" r:id="rId6"/>
    <p:sldLayoutId id="2147483847" r:id="rId7"/>
    <p:sldLayoutId id="2147483848" r:id="rId8"/>
    <p:sldLayoutId id="2147483849" r:id="rId9"/>
    <p:sldLayoutId id="2147483850" r:id="rId10"/>
    <p:sldLayoutId id="2147483851" r:id="rId11"/>
  </p:sldLayoutIdLst>
  <p:hf hdr="0" ftr="0" dt="0"/>
  <p:txStyles>
    <p:titleStyle>
      <a:lvl1pPr algn="l" defTabSz="914400" rtl="0" eaLnBrk="1" latinLnBrk="0" hangingPunct="1">
        <a:lnSpc>
          <a:spcPct val="90000"/>
        </a:lnSpc>
        <a:spcBef>
          <a:spcPct val="0"/>
        </a:spcBef>
        <a:buNone/>
        <a:defRPr sz="3600" kern="1200" spc="-60" baseline="0">
          <a:solidFill>
            <a:srgbClr val="FFFFFF"/>
          </a:solidFill>
          <a:latin typeface="+mj-lt"/>
          <a:ea typeface="+mj-ea"/>
          <a:cs typeface="+mj-cs"/>
        </a:defRPr>
      </a:lvl1pPr>
    </p:titleStyle>
    <p:bodyStyle>
      <a:lvl1pPr marL="182880" indent="-182880" algn="l" defTabSz="914400" rtl="0" eaLnBrk="1" latinLnBrk="0" hangingPunct="1">
        <a:lnSpc>
          <a:spcPct val="90000"/>
        </a:lnSpc>
        <a:spcBef>
          <a:spcPts val="1200"/>
        </a:spcBef>
        <a:buClr>
          <a:schemeClr val="accent1"/>
        </a:buClr>
        <a:buFont typeface="Wingdings 2" pitchFamily="18" charset="2"/>
        <a:buChar char=""/>
        <a:defRPr sz="2000" kern="1200">
          <a:solidFill>
            <a:schemeClr val="tx1">
              <a:lumMod val="65000"/>
              <a:lumOff val="35000"/>
            </a:schemeClr>
          </a:solidFill>
          <a:latin typeface="+mn-lt"/>
          <a:ea typeface="+mn-ea"/>
          <a:cs typeface="+mn-cs"/>
        </a:defRPr>
      </a:lvl1pPr>
      <a:lvl2pPr marL="6858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800" kern="1200">
          <a:solidFill>
            <a:schemeClr val="tx1">
              <a:lumMod val="65000"/>
              <a:lumOff val="35000"/>
            </a:schemeClr>
          </a:solidFill>
          <a:latin typeface="+mn-lt"/>
          <a:ea typeface="+mn-ea"/>
          <a:cs typeface="+mn-cs"/>
        </a:defRPr>
      </a:lvl2pPr>
      <a:lvl3pPr marL="11430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600" kern="1200">
          <a:solidFill>
            <a:schemeClr val="tx1">
              <a:lumMod val="65000"/>
              <a:lumOff val="35000"/>
            </a:schemeClr>
          </a:solidFill>
          <a:latin typeface="+mn-lt"/>
          <a:ea typeface="+mn-ea"/>
          <a:cs typeface="+mn-cs"/>
        </a:defRPr>
      </a:lvl3pPr>
      <a:lvl4pPr marL="16002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4pPr>
      <a:lvl5pPr marL="20574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5pPr>
      <a:lvl6pPr marL="25146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8pPr>
      <a:lvl9pPr marL="38862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diagramData" Target="../diagrams/data4.xml"/><Relationship Id="rId7" Type="http://schemas.microsoft.com/office/2007/relationships/diagramDrawing" Target="../diagrams/drawing4.xml"/><Relationship Id="rId2" Type="http://schemas.openxmlformats.org/officeDocument/2006/relationships/notesSlide" Target="../notesSlides/notesSlide6.xml"/><Relationship Id="rId1" Type="http://schemas.openxmlformats.org/officeDocument/2006/relationships/slideLayout" Target="../slideLayouts/slideLayout2.xml"/><Relationship Id="rId6" Type="http://schemas.openxmlformats.org/officeDocument/2006/relationships/diagramColors" Target="../diagrams/colors4.xml"/><Relationship Id="rId5" Type="http://schemas.openxmlformats.org/officeDocument/2006/relationships/diagramQuickStyle" Target="../diagrams/quickStyle4.xml"/><Relationship Id="rId4" Type="http://schemas.openxmlformats.org/officeDocument/2006/relationships/diagramLayout" Target="../diagrams/layout4.xml"/></Relationships>
</file>

<file path=ppt/slides/_rels/slide1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7.xml"/><Relationship Id="rId1" Type="http://schemas.openxmlformats.org/officeDocument/2006/relationships/slideLayout" Target="../slideLayouts/slideLayout6.xml"/><Relationship Id="rId4" Type="http://schemas.openxmlformats.org/officeDocument/2006/relationships/image" Target="../media/image1.emf"/></Relationships>
</file>

<file path=ppt/slides/_rels/slide17.xml.rels><?xml version="1.0" encoding="UTF-8" standalone="yes"?>
<Relationships xmlns="http://schemas.openxmlformats.org/package/2006/relationships"><Relationship Id="rId3" Type="http://schemas.openxmlformats.org/officeDocument/2006/relationships/diagramData" Target="../diagrams/data5.xml"/><Relationship Id="rId7" Type="http://schemas.microsoft.com/office/2007/relationships/diagramDrawing" Target="../diagrams/drawing5.xml"/><Relationship Id="rId2" Type="http://schemas.openxmlformats.org/officeDocument/2006/relationships/image" Target="../media/image1.emf"/><Relationship Id="rId1" Type="http://schemas.openxmlformats.org/officeDocument/2006/relationships/slideLayout" Target="../slideLayouts/slideLayout2.xml"/><Relationship Id="rId6" Type="http://schemas.openxmlformats.org/officeDocument/2006/relationships/diagramColors" Target="../diagrams/colors5.xml"/><Relationship Id="rId5" Type="http://schemas.openxmlformats.org/officeDocument/2006/relationships/diagramQuickStyle" Target="../diagrams/quickStyle5.xml"/><Relationship Id="rId4" Type="http://schemas.openxmlformats.org/officeDocument/2006/relationships/diagramLayout" Target="../diagrams/layout5.xml"/></Relationships>
</file>

<file path=ppt/slides/_rels/slide18.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image" Target="../media/image1.emf"/><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3.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image" Target="../media/image1.emf"/><Relationship Id="rId1" Type="http://schemas.openxmlformats.org/officeDocument/2006/relationships/slideLayout" Target="../slideLayouts/slideLayout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_rels/slide4.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diagramData" Target="../diagrams/data3.xml"/><Relationship Id="rId7" Type="http://schemas.microsoft.com/office/2007/relationships/diagramDrawing" Target="../diagrams/drawing3.xml"/><Relationship Id="rId2" Type="http://schemas.openxmlformats.org/officeDocument/2006/relationships/notesSlide" Target="../notesSlides/notesSlide1.xml"/><Relationship Id="rId1" Type="http://schemas.openxmlformats.org/officeDocument/2006/relationships/slideLayout" Target="../slideLayouts/slideLayout2.xml"/><Relationship Id="rId6" Type="http://schemas.openxmlformats.org/officeDocument/2006/relationships/diagramColors" Target="../diagrams/colors3.xml"/><Relationship Id="rId5" Type="http://schemas.openxmlformats.org/officeDocument/2006/relationships/diagramQuickStyle" Target="../diagrams/quickStyle3.xml"/><Relationship Id="rId4" Type="http://schemas.openxmlformats.org/officeDocument/2006/relationships/diagramLayout" Target="../diagrams/layout3.xml"/></Relationships>
</file>

<file path=ppt/slides/_rels/slide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F74EFB2-94C5-4AF7-8634-0C9F934D8BBA}"/>
              </a:ext>
            </a:extLst>
          </p:cNvPr>
          <p:cNvSpPr>
            <a:spLocks noGrp="1"/>
          </p:cNvSpPr>
          <p:nvPr>
            <p:ph type="ctrTitle"/>
          </p:nvPr>
        </p:nvSpPr>
        <p:spPr>
          <a:xfrm>
            <a:off x="1069847" y="1298448"/>
            <a:ext cx="7501497" cy="3255264"/>
          </a:xfrm>
        </p:spPr>
        <p:txBody>
          <a:bodyPr>
            <a:noAutofit/>
          </a:bodyPr>
          <a:lstStyle/>
          <a:p>
            <a:r>
              <a:rPr lang="en-US" sz="3600" b="1" dirty="0">
                <a:effectLst/>
                <a:latin typeface="Tahoma" panose="020B0604030504040204" pitchFamily="34" charset="0"/>
                <a:ea typeface="Calibri" panose="020F0502020204030204" pitchFamily="34" charset="0"/>
                <a:cs typeface="Times New Roman" panose="02020603050405020304" pitchFamily="18" charset="0"/>
              </a:rPr>
              <a:t>Training of Core Trainers on </a:t>
            </a:r>
            <a:br>
              <a:rPr lang="en-US" sz="3600" b="1" dirty="0">
                <a:effectLst/>
                <a:latin typeface="Tahoma" panose="020B0604030504040204" pitchFamily="34" charset="0"/>
                <a:ea typeface="Calibri" panose="020F0502020204030204" pitchFamily="34" charset="0"/>
                <a:cs typeface="Times New Roman" panose="02020603050405020304" pitchFamily="18" charset="0"/>
              </a:rPr>
            </a:br>
            <a:r>
              <a:rPr lang="en-US" sz="3600" b="1" dirty="0">
                <a:effectLst/>
                <a:latin typeface="Tahoma" panose="020B0604030504040204" pitchFamily="34" charset="0"/>
                <a:ea typeface="Calibri" panose="020F0502020204030204" pitchFamily="34" charset="0"/>
                <a:cs typeface="Times New Roman" panose="02020603050405020304" pitchFamily="18" charset="0"/>
              </a:rPr>
              <a:t>Clinical Practice Guidelines (CPG) </a:t>
            </a:r>
            <a:br>
              <a:rPr lang="en-MY" sz="3600" dirty="0">
                <a:effectLst/>
                <a:latin typeface="Calibri" panose="020F0502020204030204" pitchFamily="34" charset="0"/>
                <a:ea typeface="Calibri" panose="020F0502020204030204" pitchFamily="34" charset="0"/>
                <a:cs typeface="Times New Roman" panose="02020603050405020304" pitchFamily="18" charset="0"/>
              </a:rPr>
            </a:br>
            <a:r>
              <a:rPr lang="en-US" sz="3600" b="1" dirty="0">
                <a:effectLst/>
                <a:latin typeface="Tahoma" panose="020B0604030504040204" pitchFamily="34" charset="0"/>
                <a:ea typeface="Calibri" panose="020F0502020204030204" pitchFamily="34" charset="0"/>
                <a:cs typeface="Times New Roman" panose="02020603050405020304" pitchFamily="18" charset="0"/>
              </a:rPr>
              <a:t>Management of E-Cigarette or Vaping Product Use-Associated Lung Injury (EVALI)</a:t>
            </a:r>
            <a:endParaRPr lang="en-MY" sz="3600" dirty="0"/>
          </a:p>
        </p:txBody>
      </p:sp>
      <p:sp>
        <p:nvSpPr>
          <p:cNvPr id="3" name="Subtitle 2">
            <a:extLst>
              <a:ext uri="{FF2B5EF4-FFF2-40B4-BE49-F238E27FC236}">
                <a16:creationId xmlns:a16="http://schemas.microsoft.com/office/drawing/2014/main" id="{5DF9F662-EABE-441E-9921-9FB7BF2B7A87}"/>
              </a:ext>
            </a:extLst>
          </p:cNvPr>
          <p:cNvSpPr>
            <a:spLocks noGrp="1"/>
          </p:cNvSpPr>
          <p:nvPr>
            <p:ph type="subTitle" idx="1"/>
          </p:nvPr>
        </p:nvSpPr>
        <p:spPr>
          <a:xfrm>
            <a:off x="1100014" y="4670245"/>
            <a:ext cx="7739185" cy="1407282"/>
          </a:xfrm>
        </p:spPr>
        <p:txBody>
          <a:bodyPr>
            <a:normAutofit fontScale="40000" lnSpcReduction="20000"/>
          </a:bodyPr>
          <a:lstStyle/>
          <a:p>
            <a:r>
              <a:rPr lang="en-US" sz="12000" b="1" dirty="0"/>
              <a:t>Diagnosis</a:t>
            </a:r>
          </a:p>
          <a:p>
            <a:r>
              <a:rPr lang="en-US" sz="7000" b="1" dirty="0"/>
              <a:t>(Clinical presentation &amp; laboratory investigation, definition, bronchoscopy, differential diagnosis) </a:t>
            </a:r>
          </a:p>
          <a:p>
            <a:endParaRPr lang="en-US" sz="6000" b="1" dirty="0"/>
          </a:p>
          <a:p>
            <a:endParaRPr lang="en-MY" sz="6000" b="1" dirty="0"/>
          </a:p>
        </p:txBody>
      </p:sp>
      <p:pic>
        <p:nvPicPr>
          <p:cNvPr id="7" name="Picture 6">
            <a:extLst>
              <a:ext uri="{FF2B5EF4-FFF2-40B4-BE49-F238E27FC236}">
                <a16:creationId xmlns:a16="http://schemas.microsoft.com/office/drawing/2014/main" id="{904311A1-4BEB-4BCF-B215-CB55730B2AF7}"/>
              </a:ext>
            </a:extLst>
          </p:cNvPr>
          <p:cNvPicPr>
            <a:picLocks noChangeAspect="1"/>
          </p:cNvPicPr>
          <p:nvPr/>
        </p:nvPicPr>
        <p:blipFill>
          <a:blip r:embed="rId2"/>
          <a:stretch>
            <a:fillRect/>
          </a:stretch>
        </p:blipFill>
        <p:spPr>
          <a:xfrm>
            <a:off x="9273309" y="2359700"/>
            <a:ext cx="2919725" cy="4495005"/>
          </a:xfrm>
          <a:prstGeom prst="rect">
            <a:avLst/>
          </a:prstGeom>
        </p:spPr>
      </p:pic>
      <p:sp>
        <p:nvSpPr>
          <p:cNvPr id="8" name="Slide Number Placeholder 7">
            <a:extLst>
              <a:ext uri="{FF2B5EF4-FFF2-40B4-BE49-F238E27FC236}">
                <a16:creationId xmlns:a16="http://schemas.microsoft.com/office/drawing/2014/main" id="{71F9702B-F9D9-4CA2-AC27-14A5DBB12B6D}"/>
              </a:ext>
            </a:extLst>
          </p:cNvPr>
          <p:cNvSpPr>
            <a:spLocks noGrp="1"/>
          </p:cNvSpPr>
          <p:nvPr>
            <p:ph type="sldNum" sz="quarter" idx="12"/>
          </p:nvPr>
        </p:nvSpPr>
        <p:spPr/>
        <p:txBody>
          <a:bodyPr/>
          <a:lstStyle/>
          <a:p>
            <a:fld id="{4FAB73BC-B049-4115-A692-8D63A059BFB8}" type="slidenum">
              <a:rPr lang="en-US" smtClean="0"/>
              <a:pPr/>
              <a:t>1</a:t>
            </a:fld>
            <a:endParaRPr lang="en-US" dirty="0"/>
          </a:p>
        </p:txBody>
      </p:sp>
    </p:spTree>
    <p:extLst>
      <p:ext uri="{BB962C8B-B14F-4D97-AF65-F5344CB8AC3E}">
        <p14:creationId xmlns:p14="http://schemas.microsoft.com/office/powerpoint/2010/main" val="390804426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MY" b="1" dirty="0"/>
              <a:t>Case Definitions</a:t>
            </a:r>
            <a:br>
              <a:rPr lang="en-MY" b="1" dirty="0"/>
            </a:br>
            <a:r>
              <a:rPr lang="en-US" b="1" dirty="0"/>
              <a:t>of EVALI </a:t>
            </a:r>
            <a:br>
              <a:rPr lang="en-US" b="1" dirty="0"/>
            </a:br>
            <a:r>
              <a:rPr lang="en-US" sz="2000" b="1" dirty="0"/>
              <a:t>-recommended by CDC and Prevention of USA </a:t>
            </a:r>
            <a:br>
              <a:rPr lang="en-US" sz="2000" b="1" dirty="0"/>
            </a:br>
            <a:r>
              <a:rPr lang="en-US" sz="2000" b="1" dirty="0"/>
              <a:t>2019 Lung Injury </a:t>
            </a:r>
            <a:br>
              <a:rPr lang="en-US" sz="2000" dirty="0"/>
            </a:br>
            <a:endParaRPr lang="en-MY" sz="2000" dirty="0"/>
          </a:p>
        </p:txBody>
      </p:sp>
      <p:sp>
        <p:nvSpPr>
          <p:cNvPr id="4" name="Slide Number Placeholder 3"/>
          <p:cNvSpPr>
            <a:spLocks noGrp="1"/>
          </p:cNvSpPr>
          <p:nvPr>
            <p:ph type="sldNum" sz="quarter" idx="12"/>
          </p:nvPr>
        </p:nvSpPr>
        <p:spPr/>
        <p:txBody>
          <a:bodyPr/>
          <a:lstStyle/>
          <a:p>
            <a:fld id="{4FAB73BC-B049-4115-A692-8D63A059BFB8}" type="slidenum">
              <a:rPr lang="en-US" smtClean="0"/>
              <a:pPr/>
              <a:t>10</a:t>
            </a:fld>
            <a:endParaRPr lang="en-US" dirty="0"/>
          </a:p>
        </p:txBody>
      </p:sp>
      <p:pic>
        <p:nvPicPr>
          <p:cNvPr id="7" name="Picture 6">
            <a:extLst>
              <a:ext uri="{FF2B5EF4-FFF2-40B4-BE49-F238E27FC236}">
                <a16:creationId xmlns:a16="http://schemas.microsoft.com/office/drawing/2014/main" id="{4DEE7B47-34F0-4761-B312-CAE0D20E8DF6}"/>
              </a:ext>
            </a:extLst>
          </p:cNvPr>
          <p:cNvPicPr>
            <a:picLocks noChangeAspect="1"/>
          </p:cNvPicPr>
          <p:nvPr/>
        </p:nvPicPr>
        <p:blipFill>
          <a:blip r:embed="rId3"/>
          <a:stretch>
            <a:fillRect/>
          </a:stretch>
        </p:blipFill>
        <p:spPr>
          <a:xfrm>
            <a:off x="10769733" y="5240313"/>
            <a:ext cx="1050767" cy="1617687"/>
          </a:xfrm>
          <a:prstGeom prst="rect">
            <a:avLst/>
          </a:prstGeom>
        </p:spPr>
      </p:pic>
      <p:sp>
        <p:nvSpPr>
          <p:cNvPr id="3" name="TextBox 2"/>
          <p:cNvSpPr txBox="1"/>
          <p:nvPr/>
        </p:nvSpPr>
        <p:spPr>
          <a:xfrm>
            <a:off x="3705437" y="795198"/>
            <a:ext cx="6215177" cy="5262979"/>
          </a:xfrm>
          <a:prstGeom prst="rect">
            <a:avLst/>
          </a:prstGeom>
          <a:solidFill>
            <a:schemeClr val="accent2">
              <a:lumMod val="20000"/>
              <a:lumOff val="80000"/>
            </a:schemeClr>
          </a:solidFill>
        </p:spPr>
        <p:style>
          <a:lnRef idx="2">
            <a:schemeClr val="dk1"/>
          </a:lnRef>
          <a:fillRef idx="1">
            <a:schemeClr val="lt1"/>
          </a:fillRef>
          <a:effectRef idx="0">
            <a:schemeClr val="dk1"/>
          </a:effectRef>
          <a:fontRef idx="minor">
            <a:schemeClr val="dk1"/>
          </a:fontRef>
        </p:style>
        <p:txBody>
          <a:bodyPr wrap="square" rtlCol="0">
            <a:spAutoFit/>
          </a:bodyPr>
          <a:lstStyle/>
          <a:p>
            <a:r>
              <a:rPr lang="en-US" sz="1400" dirty="0">
                <a:latin typeface="Arial" panose="020B0604020202020204" pitchFamily="34" charset="0"/>
                <a:cs typeface="Arial" panose="020B0604020202020204" pitchFamily="34" charset="0"/>
              </a:rPr>
              <a:t>2019 Lung Injury Surveillance Primary Case Definitions: </a:t>
            </a:r>
            <a:r>
              <a:rPr lang="en-US" sz="1400" baseline="30000" dirty="0">
                <a:latin typeface="Arial" panose="020B0604020202020204" pitchFamily="34" charset="0"/>
                <a:cs typeface="Arial" panose="020B0604020202020204" pitchFamily="34" charset="0"/>
              </a:rPr>
              <a:t>26</a:t>
            </a:r>
            <a:r>
              <a:rPr lang="en-US" sz="1400" dirty="0">
                <a:latin typeface="Arial" panose="020B0604020202020204" pitchFamily="34" charset="0"/>
                <a:cs typeface="Arial" panose="020B0604020202020204" pitchFamily="34" charset="0"/>
              </a:rPr>
              <a:t> </a:t>
            </a:r>
          </a:p>
          <a:p>
            <a:endParaRPr lang="en-US" sz="1400" dirty="0">
              <a:latin typeface="Arial" panose="020B0604020202020204" pitchFamily="34" charset="0"/>
              <a:cs typeface="Arial" panose="020B0604020202020204" pitchFamily="34" charset="0"/>
            </a:endParaRPr>
          </a:p>
          <a:p>
            <a:pPr marL="285750" indent="-285750">
              <a:buFont typeface="Courier New" panose="02070309020205020404" pitchFamily="49" charset="0"/>
              <a:buChar char="o"/>
            </a:pPr>
            <a:r>
              <a:rPr lang="en-US" sz="1400" b="1" dirty="0">
                <a:latin typeface="Arial" panose="020B0604020202020204" pitchFamily="34" charset="0"/>
                <a:cs typeface="Arial" panose="020B0604020202020204" pitchFamily="34" charset="0"/>
              </a:rPr>
              <a:t>Confirmed Case: </a:t>
            </a:r>
          </a:p>
          <a:p>
            <a:pPr lvl="1"/>
            <a:r>
              <a:rPr lang="en-US" sz="1400" dirty="0">
                <a:latin typeface="Arial" panose="020B0604020202020204" pitchFamily="34" charset="0"/>
                <a:cs typeface="Arial" panose="020B0604020202020204" pitchFamily="34" charset="0"/>
              </a:rPr>
              <a:t>Using an e-cig (“vaping”) or dabbing* in 90 days prior to symptom onset </a:t>
            </a:r>
          </a:p>
          <a:p>
            <a:pPr lvl="1" algn="ctr"/>
            <a:r>
              <a:rPr lang="en-US" sz="1400" b="1" u="sng" dirty="0">
                <a:latin typeface="Arial" panose="020B0604020202020204" pitchFamily="34" charset="0"/>
                <a:cs typeface="Arial" panose="020B0604020202020204" pitchFamily="34" charset="0"/>
              </a:rPr>
              <a:t>AND</a:t>
            </a:r>
            <a:r>
              <a:rPr lang="en-US" sz="1400" dirty="0">
                <a:latin typeface="Arial" panose="020B0604020202020204" pitchFamily="34" charset="0"/>
                <a:cs typeface="Arial" panose="020B0604020202020204" pitchFamily="34" charset="0"/>
              </a:rPr>
              <a:t> </a:t>
            </a:r>
          </a:p>
          <a:p>
            <a:pPr lvl="1"/>
            <a:r>
              <a:rPr lang="en-US" sz="1400" dirty="0">
                <a:latin typeface="Arial" panose="020B0604020202020204" pitchFamily="34" charset="0"/>
                <a:cs typeface="Arial" panose="020B0604020202020204" pitchFamily="34" charset="0"/>
              </a:rPr>
              <a:t>Pulmonary infiltrate, e.g., opacities, on plain film chest radiograph or ground-glass opacities on chest CT </a:t>
            </a:r>
          </a:p>
          <a:p>
            <a:pPr lvl="1" algn="ctr"/>
            <a:r>
              <a:rPr lang="en-US" sz="1400" b="1" u="sng" dirty="0">
                <a:latin typeface="Arial" panose="020B0604020202020204" pitchFamily="34" charset="0"/>
                <a:cs typeface="Arial" panose="020B0604020202020204" pitchFamily="34" charset="0"/>
              </a:rPr>
              <a:t>AND</a:t>
            </a:r>
            <a:r>
              <a:rPr lang="en-US" sz="1400" dirty="0">
                <a:latin typeface="Arial" panose="020B0604020202020204" pitchFamily="34" charset="0"/>
                <a:cs typeface="Arial" panose="020B0604020202020204" pitchFamily="34" charset="0"/>
              </a:rPr>
              <a:t> </a:t>
            </a:r>
          </a:p>
          <a:p>
            <a:pPr lvl="1"/>
            <a:r>
              <a:rPr lang="en-US" sz="1400" dirty="0">
                <a:latin typeface="Arial" panose="020B0604020202020204" pitchFamily="34" charset="0"/>
                <a:cs typeface="Arial" panose="020B0604020202020204" pitchFamily="34" charset="0"/>
              </a:rPr>
              <a:t>Absence of pulmonary infection on initial work-up. Minimum criteria are: </a:t>
            </a:r>
          </a:p>
          <a:p>
            <a:pPr marL="800100" lvl="1" indent="-342900">
              <a:buAutoNum type="arabicPeriod"/>
            </a:pPr>
            <a:r>
              <a:rPr lang="en-US" sz="1400" dirty="0">
                <a:latin typeface="Arial" panose="020B0604020202020204" pitchFamily="34" charset="0"/>
                <a:cs typeface="Arial" panose="020B0604020202020204" pitchFamily="34" charset="0"/>
              </a:rPr>
              <a:t>A negative respiratory viral panel  </a:t>
            </a:r>
          </a:p>
          <a:p>
            <a:pPr lvl="1" algn="ctr"/>
            <a:r>
              <a:rPr lang="en-US" sz="1400" b="1" u="sng" dirty="0">
                <a:latin typeface="Arial" panose="020B0604020202020204" pitchFamily="34" charset="0"/>
                <a:cs typeface="Arial" panose="020B0604020202020204" pitchFamily="34" charset="0"/>
              </a:rPr>
              <a:t>AND</a:t>
            </a:r>
            <a:r>
              <a:rPr lang="en-US" sz="1400" dirty="0">
                <a:latin typeface="Arial" panose="020B0604020202020204" pitchFamily="34" charset="0"/>
                <a:cs typeface="Arial" panose="020B0604020202020204" pitchFamily="34" charset="0"/>
              </a:rPr>
              <a:t>  </a:t>
            </a:r>
          </a:p>
          <a:p>
            <a:pPr marL="801688" lvl="1" indent="-350838"/>
            <a:r>
              <a:rPr lang="en-US" sz="1400" dirty="0">
                <a:latin typeface="Arial" panose="020B0604020202020204" pitchFamily="34" charset="0"/>
                <a:cs typeface="Arial" panose="020B0604020202020204" pitchFamily="34" charset="0"/>
              </a:rPr>
              <a:t>2.     A negative influenza polymerase chain reaction (PCR) or rapid test if local epidemiology supports influenza testing </a:t>
            </a:r>
          </a:p>
          <a:p>
            <a:pPr lvl="1" algn="ctr"/>
            <a:r>
              <a:rPr lang="en-US" sz="1400" b="1" u="sng" dirty="0">
                <a:latin typeface="Arial" panose="020B0604020202020204" pitchFamily="34" charset="0"/>
                <a:cs typeface="Arial" panose="020B0604020202020204" pitchFamily="34" charset="0"/>
              </a:rPr>
              <a:t>AND </a:t>
            </a:r>
          </a:p>
          <a:p>
            <a:pPr lvl="1"/>
            <a:r>
              <a:rPr lang="en-US" sz="1400" dirty="0">
                <a:latin typeface="Arial" panose="020B0604020202020204" pitchFamily="34" charset="0"/>
                <a:cs typeface="Arial" panose="020B0604020202020204" pitchFamily="34" charset="0"/>
              </a:rPr>
              <a:t>All other clinically indicated respiratory infectious disease testing </a:t>
            </a:r>
          </a:p>
          <a:p>
            <a:pPr lvl="1"/>
            <a:r>
              <a:rPr lang="en-US" sz="1400" dirty="0">
                <a:latin typeface="Arial" panose="020B0604020202020204" pitchFamily="34" charset="0"/>
                <a:cs typeface="Arial" panose="020B0604020202020204" pitchFamily="34" charset="0"/>
              </a:rPr>
              <a:t>(e.g., urine antigen for Streptococcus </a:t>
            </a:r>
            <a:r>
              <a:rPr lang="en-US" sz="1400" dirty="0" err="1">
                <a:latin typeface="Arial" panose="020B0604020202020204" pitchFamily="34" charset="0"/>
                <a:cs typeface="Arial" panose="020B0604020202020204" pitchFamily="34" charset="0"/>
              </a:rPr>
              <a:t>pneumoniae</a:t>
            </a:r>
            <a:r>
              <a:rPr lang="en-US" sz="1400" dirty="0">
                <a:latin typeface="Arial" panose="020B0604020202020204" pitchFamily="34" charset="0"/>
                <a:cs typeface="Arial" panose="020B0604020202020204" pitchFamily="34" charset="0"/>
              </a:rPr>
              <a:t> and Legionella, sputum culture if productive cough, BAL culture if done, blood culture, human immunodeficiency virus-related opportunistic respiratory infections if appropriate) are negative </a:t>
            </a:r>
          </a:p>
          <a:p>
            <a:pPr lvl="1" algn="ctr"/>
            <a:r>
              <a:rPr lang="en-US" sz="1400" b="1" u="sng" dirty="0">
                <a:latin typeface="Arial" panose="020B0604020202020204" pitchFamily="34" charset="0"/>
                <a:cs typeface="Arial" panose="020B0604020202020204" pitchFamily="34" charset="0"/>
              </a:rPr>
              <a:t>AND</a:t>
            </a:r>
          </a:p>
          <a:p>
            <a:pPr lvl="1"/>
            <a:r>
              <a:rPr lang="en-US" sz="1400" dirty="0">
                <a:latin typeface="Arial" panose="020B0604020202020204" pitchFamily="34" charset="0"/>
                <a:cs typeface="Arial" panose="020B0604020202020204" pitchFamily="34" charset="0"/>
              </a:rPr>
              <a:t>No evidence in medical record of alternative plausible diagnoses</a:t>
            </a:r>
          </a:p>
          <a:p>
            <a:pPr lvl="1"/>
            <a:r>
              <a:rPr lang="en-US" sz="1400" dirty="0">
                <a:latin typeface="Arial" panose="020B0604020202020204" pitchFamily="34" charset="0"/>
                <a:cs typeface="Arial" panose="020B0604020202020204" pitchFamily="34" charset="0"/>
              </a:rPr>
              <a:t> (e.g., cardiac, rheumatologic, or neoplastic process). </a:t>
            </a:r>
            <a:endParaRPr lang="en-MY" sz="14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23707459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a:extLst>
              <a:ext uri="{FF2B5EF4-FFF2-40B4-BE49-F238E27FC236}">
                <a16:creationId xmlns:a16="http://schemas.microsoft.com/office/drawing/2014/main" id="{6B329CEB-D80B-4B05-9B19-D312D6729289}"/>
              </a:ext>
            </a:extLst>
          </p:cNvPr>
          <p:cNvSpPr>
            <a:spLocks noGrp="1"/>
          </p:cNvSpPr>
          <p:nvPr>
            <p:ph type="sldNum" sz="quarter" idx="12"/>
          </p:nvPr>
        </p:nvSpPr>
        <p:spPr/>
        <p:txBody>
          <a:bodyPr/>
          <a:lstStyle/>
          <a:p>
            <a:fld id="{4FAB73BC-B049-4115-A692-8D63A059BFB8}" type="slidenum">
              <a:rPr lang="en-US" smtClean="0"/>
              <a:pPr/>
              <a:t>11</a:t>
            </a:fld>
            <a:endParaRPr lang="en-US" dirty="0"/>
          </a:p>
        </p:txBody>
      </p:sp>
      <p:sp>
        <p:nvSpPr>
          <p:cNvPr id="7" name="Title 1">
            <a:extLst>
              <a:ext uri="{FF2B5EF4-FFF2-40B4-BE49-F238E27FC236}">
                <a16:creationId xmlns:a16="http://schemas.microsoft.com/office/drawing/2014/main" id="{9E83C48D-5223-45CB-AAC1-339B2FE4B57A}"/>
              </a:ext>
            </a:extLst>
          </p:cNvPr>
          <p:cNvSpPr>
            <a:spLocks noGrp="1"/>
          </p:cNvSpPr>
          <p:nvPr>
            <p:ph type="title"/>
          </p:nvPr>
        </p:nvSpPr>
        <p:spPr>
          <a:xfrm>
            <a:off x="252919" y="1123837"/>
            <a:ext cx="2947482" cy="4601183"/>
          </a:xfrm>
        </p:spPr>
        <p:txBody>
          <a:bodyPr>
            <a:normAutofit/>
          </a:bodyPr>
          <a:lstStyle/>
          <a:p>
            <a:r>
              <a:rPr lang="en-MY" b="1" dirty="0"/>
              <a:t>Case Definitions</a:t>
            </a:r>
            <a:br>
              <a:rPr lang="en-MY" b="1" dirty="0"/>
            </a:br>
            <a:r>
              <a:rPr lang="en-US" b="1" dirty="0"/>
              <a:t>of EVALI </a:t>
            </a:r>
            <a:br>
              <a:rPr lang="en-US" b="1" dirty="0"/>
            </a:br>
            <a:r>
              <a:rPr lang="en-US" sz="2000" b="1" dirty="0"/>
              <a:t>-recommended by CDC and Prevention of USA </a:t>
            </a:r>
            <a:br>
              <a:rPr lang="en-US" sz="2000" b="1" dirty="0"/>
            </a:br>
            <a:r>
              <a:rPr lang="en-US" sz="2000" b="1" dirty="0"/>
              <a:t>2019 Lung Injury-2 </a:t>
            </a:r>
            <a:br>
              <a:rPr lang="en-US" sz="2000" dirty="0"/>
            </a:br>
            <a:endParaRPr lang="en-MY" sz="2000" dirty="0"/>
          </a:p>
        </p:txBody>
      </p:sp>
      <p:pic>
        <p:nvPicPr>
          <p:cNvPr id="10" name="Picture 9">
            <a:extLst>
              <a:ext uri="{FF2B5EF4-FFF2-40B4-BE49-F238E27FC236}">
                <a16:creationId xmlns:a16="http://schemas.microsoft.com/office/drawing/2014/main" id="{882F7D74-CC29-4841-A9B7-08860027284F}"/>
              </a:ext>
            </a:extLst>
          </p:cNvPr>
          <p:cNvPicPr>
            <a:picLocks noChangeAspect="1"/>
          </p:cNvPicPr>
          <p:nvPr/>
        </p:nvPicPr>
        <p:blipFill>
          <a:blip r:embed="rId3"/>
          <a:stretch>
            <a:fillRect/>
          </a:stretch>
        </p:blipFill>
        <p:spPr>
          <a:xfrm>
            <a:off x="10769733" y="5240313"/>
            <a:ext cx="1050767" cy="1617687"/>
          </a:xfrm>
          <a:prstGeom prst="rect">
            <a:avLst/>
          </a:prstGeom>
        </p:spPr>
      </p:pic>
      <p:sp>
        <p:nvSpPr>
          <p:cNvPr id="2" name="TextBox 1"/>
          <p:cNvSpPr txBox="1"/>
          <p:nvPr/>
        </p:nvSpPr>
        <p:spPr>
          <a:xfrm>
            <a:off x="3784667" y="1962489"/>
            <a:ext cx="6400799" cy="2923877"/>
          </a:xfrm>
          <a:prstGeom prst="rect">
            <a:avLst/>
          </a:prstGeom>
          <a:solidFill>
            <a:schemeClr val="accent2">
              <a:lumMod val="20000"/>
              <a:lumOff val="80000"/>
            </a:schemeClr>
          </a:solidFill>
        </p:spPr>
        <p:style>
          <a:lnRef idx="2">
            <a:schemeClr val="dk1"/>
          </a:lnRef>
          <a:fillRef idx="1">
            <a:schemeClr val="lt1"/>
          </a:fillRef>
          <a:effectRef idx="0">
            <a:schemeClr val="dk1"/>
          </a:effectRef>
          <a:fontRef idx="minor">
            <a:schemeClr val="dk1"/>
          </a:fontRef>
        </p:style>
        <p:txBody>
          <a:bodyPr wrap="square" rtlCol="0">
            <a:spAutoFit/>
          </a:bodyPr>
          <a:lstStyle/>
          <a:p>
            <a:r>
              <a:rPr lang="en-US" sz="1600" b="1" dirty="0">
                <a:latin typeface="Arial" panose="020B0604020202020204" pitchFamily="34" charset="0"/>
                <a:cs typeface="Arial" panose="020B0604020202020204" pitchFamily="34" charset="0"/>
              </a:rPr>
              <a:t>Probable Case: </a:t>
            </a:r>
          </a:p>
          <a:p>
            <a:r>
              <a:rPr lang="en-US" sz="1400" dirty="0">
                <a:latin typeface="Arial" panose="020B0604020202020204" pitchFamily="34" charset="0"/>
                <a:cs typeface="Arial" panose="020B0604020202020204" pitchFamily="34" charset="0"/>
              </a:rPr>
              <a:t>Using an e-cig (“vaping”) or dabbing* in 90 days prior to symptom onset </a:t>
            </a:r>
          </a:p>
          <a:p>
            <a:pPr algn="ctr"/>
            <a:r>
              <a:rPr lang="en-US" sz="1400" b="1" u="sng" dirty="0">
                <a:latin typeface="Arial" panose="020B0604020202020204" pitchFamily="34" charset="0"/>
                <a:cs typeface="Arial" panose="020B0604020202020204" pitchFamily="34" charset="0"/>
              </a:rPr>
              <a:t>AND</a:t>
            </a:r>
            <a:r>
              <a:rPr lang="en-US" sz="1400" dirty="0">
                <a:latin typeface="Arial" panose="020B0604020202020204" pitchFamily="34" charset="0"/>
                <a:cs typeface="Arial" panose="020B0604020202020204" pitchFamily="34" charset="0"/>
              </a:rPr>
              <a:t> </a:t>
            </a:r>
          </a:p>
          <a:p>
            <a:r>
              <a:rPr lang="en-US" sz="1400" dirty="0">
                <a:latin typeface="Arial" panose="020B0604020202020204" pitchFamily="34" charset="0"/>
                <a:cs typeface="Arial" panose="020B0604020202020204" pitchFamily="34" charset="0"/>
              </a:rPr>
              <a:t>Pulmonary infiltrate, e.g., opacities, on plain film chest radiograph or ground-glass opacities on chest CT </a:t>
            </a:r>
          </a:p>
          <a:p>
            <a:pPr algn="ctr"/>
            <a:r>
              <a:rPr lang="en-US" sz="1400" b="1" u="sng" dirty="0">
                <a:latin typeface="Arial" panose="020B0604020202020204" pitchFamily="34" charset="0"/>
                <a:cs typeface="Arial" panose="020B0604020202020204" pitchFamily="34" charset="0"/>
              </a:rPr>
              <a:t>AND </a:t>
            </a:r>
          </a:p>
          <a:p>
            <a:r>
              <a:rPr lang="en-US" sz="1400" dirty="0">
                <a:latin typeface="Arial" panose="020B0604020202020204" pitchFamily="34" charset="0"/>
                <a:cs typeface="Arial" panose="020B0604020202020204" pitchFamily="34" charset="0"/>
              </a:rPr>
              <a:t>Infection identified via culture or PCR, but clinical team** believes this infection is not the sole cause of the underlying lung injury OR minimum criteria to rule out pulmonary infection not met (testing not performed) and clinical team** believes infection is not the sole cause of the underlying lung injury.</a:t>
            </a:r>
          </a:p>
          <a:p>
            <a:pPr algn="ctr"/>
            <a:r>
              <a:rPr lang="en-US" sz="1400" b="1" u="sng" dirty="0">
                <a:latin typeface="Arial" panose="020B0604020202020204" pitchFamily="34" charset="0"/>
                <a:cs typeface="Arial" panose="020B0604020202020204" pitchFamily="34" charset="0"/>
              </a:rPr>
              <a:t>AND</a:t>
            </a:r>
            <a:r>
              <a:rPr lang="en-US" sz="1400" dirty="0">
                <a:latin typeface="Arial" panose="020B0604020202020204" pitchFamily="34" charset="0"/>
                <a:cs typeface="Arial" panose="020B0604020202020204" pitchFamily="34" charset="0"/>
              </a:rPr>
              <a:t> </a:t>
            </a:r>
          </a:p>
          <a:p>
            <a:r>
              <a:rPr lang="en-US" sz="1400" dirty="0">
                <a:latin typeface="Arial" panose="020B0604020202020204" pitchFamily="34" charset="0"/>
                <a:cs typeface="Arial" panose="020B0604020202020204" pitchFamily="34" charset="0"/>
              </a:rPr>
              <a:t>No evidence in medical record of alternative plausible diagnoses (e.g., cardiac, rheumatologic, or neoplastic process).</a:t>
            </a:r>
            <a:endParaRPr lang="en-MY" sz="14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84912984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a:extLst>
              <a:ext uri="{FF2B5EF4-FFF2-40B4-BE49-F238E27FC236}">
                <a16:creationId xmlns:a16="http://schemas.microsoft.com/office/drawing/2014/main" id="{ACBB5365-5843-4E48-91A2-958B25C79D0D}"/>
              </a:ext>
            </a:extLst>
          </p:cNvPr>
          <p:cNvSpPr>
            <a:spLocks noGrp="1"/>
          </p:cNvSpPr>
          <p:nvPr>
            <p:ph idx="1"/>
          </p:nvPr>
        </p:nvSpPr>
        <p:spPr/>
        <p:txBody>
          <a:bodyPr>
            <a:normAutofit/>
          </a:bodyPr>
          <a:lstStyle/>
          <a:p>
            <a:r>
              <a:rPr lang="en-US" sz="2400" dirty="0">
                <a:solidFill>
                  <a:schemeClr val="tx1"/>
                </a:solidFill>
              </a:rPr>
              <a:t>In our local setting, as EVALI is a new entity with an increasing trend of e-cig use, there is a need to report EVALI cases for surveillance purpose to MoH, Malaysia.</a:t>
            </a:r>
          </a:p>
          <a:p>
            <a:r>
              <a:rPr lang="en-US" sz="2400" dirty="0">
                <a:solidFill>
                  <a:schemeClr val="tx1"/>
                </a:solidFill>
              </a:rPr>
              <a:t>The surveillance data can be used to plan for policy &amp; guidance in clinical management. </a:t>
            </a:r>
            <a:endParaRPr lang="en-MY" sz="2400" dirty="0">
              <a:solidFill>
                <a:schemeClr val="tx1"/>
              </a:solidFill>
            </a:endParaRPr>
          </a:p>
        </p:txBody>
      </p:sp>
      <p:sp>
        <p:nvSpPr>
          <p:cNvPr id="3" name="Slide Number Placeholder 2">
            <a:extLst>
              <a:ext uri="{FF2B5EF4-FFF2-40B4-BE49-F238E27FC236}">
                <a16:creationId xmlns:a16="http://schemas.microsoft.com/office/drawing/2014/main" id="{3C05946F-3A39-452D-918C-DF08A20B9470}"/>
              </a:ext>
            </a:extLst>
          </p:cNvPr>
          <p:cNvSpPr>
            <a:spLocks noGrp="1"/>
          </p:cNvSpPr>
          <p:nvPr>
            <p:ph type="sldNum" sz="quarter" idx="12"/>
          </p:nvPr>
        </p:nvSpPr>
        <p:spPr/>
        <p:txBody>
          <a:bodyPr/>
          <a:lstStyle/>
          <a:p>
            <a:fld id="{4FAB73BC-B049-4115-A692-8D63A059BFB8}" type="slidenum">
              <a:rPr lang="en-US" smtClean="0"/>
              <a:pPr/>
              <a:t>12</a:t>
            </a:fld>
            <a:endParaRPr lang="en-US" dirty="0"/>
          </a:p>
        </p:txBody>
      </p:sp>
      <p:pic>
        <p:nvPicPr>
          <p:cNvPr id="7" name="Picture 6">
            <a:extLst>
              <a:ext uri="{FF2B5EF4-FFF2-40B4-BE49-F238E27FC236}">
                <a16:creationId xmlns:a16="http://schemas.microsoft.com/office/drawing/2014/main" id="{264164D4-BCE7-4660-92CF-6CC5A1054C23}"/>
              </a:ext>
            </a:extLst>
          </p:cNvPr>
          <p:cNvPicPr>
            <a:picLocks noChangeAspect="1"/>
          </p:cNvPicPr>
          <p:nvPr/>
        </p:nvPicPr>
        <p:blipFill>
          <a:blip r:embed="rId2"/>
          <a:stretch>
            <a:fillRect/>
          </a:stretch>
        </p:blipFill>
        <p:spPr>
          <a:xfrm>
            <a:off x="10769733" y="5240313"/>
            <a:ext cx="1050767" cy="1617687"/>
          </a:xfrm>
          <a:prstGeom prst="rect">
            <a:avLst/>
          </a:prstGeom>
        </p:spPr>
      </p:pic>
    </p:spTree>
    <p:extLst>
      <p:ext uri="{BB962C8B-B14F-4D97-AF65-F5344CB8AC3E}">
        <p14:creationId xmlns:p14="http://schemas.microsoft.com/office/powerpoint/2010/main" val="352653145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DA2E9CB-6C7C-4D59-9653-0CCB1862B6C0}"/>
              </a:ext>
            </a:extLst>
          </p:cNvPr>
          <p:cNvSpPr>
            <a:spLocks noGrp="1"/>
          </p:cNvSpPr>
          <p:nvPr>
            <p:ph type="title"/>
          </p:nvPr>
        </p:nvSpPr>
        <p:spPr/>
        <p:txBody>
          <a:bodyPr>
            <a:normAutofit/>
          </a:bodyPr>
          <a:lstStyle/>
          <a:p>
            <a:r>
              <a:rPr lang="en-MY" sz="2800" b="1" dirty="0"/>
              <a:t>Recommendation</a:t>
            </a:r>
          </a:p>
        </p:txBody>
      </p:sp>
      <p:sp>
        <p:nvSpPr>
          <p:cNvPr id="4" name="Slide Number Placeholder 3">
            <a:extLst>
              <a:ext uri="{FF2B5EF4-FFF2-40B4-BE49-F238E27FC236}">
                <a16:creationId xmlns:a16="http://schemas.microsoft.com/office/drawing/2014/main" id="{F2AA304B-0B69-4AA3-9782-735686451104}"/>
              </a:ext>
            </a:extLst>
          </p:cNvPr>
          <p:cNvSpPr>
            <a:spLocks noGrp="1"/>
          </p:cNvSpPr>
          <p:nvPr>
            <p:ph type="sldNum" sz="quarter" idx="12"/>
          </p:nvPr>
        </p:nvSpPr>
        <p:spPr/>
        <p:txBody>
          <a:bodyPr/>
          <a:lstStyle/>
          <a:p>
            <a:fld id="{4FAB73BC-B049-4115-A692-8D63A059BFB8}" type="slidenum">
              <a:rPr lang="en-US" smtClean="0"/>
              <a:pPr/>
              <a:t>13</a:t>
            </a:fld>
            <a:endParaRPr lang="en-US" dirty="0"/>
          </a:p>
        </p:txBody>
      </p:sp>
      <p:pic>
        <p:nvPicPr>
          <p:cNvPr id="9" name="Picture 8">
            <a:extLst>
              <a:ext uri="{FF2B5EF4-FFF2-40B4-BE49-F238E27FC236}">
                <a16:creationId xmlns:a16="http://schemas.microsoft.com/office/drawing/2014/main" id="{695BE40A-C345-48F8-ABB0-5E47E1D72114}"/>
              </a:ext>
            </a:extLst>
          </p:cNvPr>
          <p:cNvPicPr>
            <a:picLocks noChangeAspect="1"/>
          </p:cNvPicPr>
          <p:nvPr/>
        </p:nvPicPr>
        <p:blipFill>
          <a:blip r:embed="rId2"/>
          <a:stretch>
            <a:fillRect/>
          </a:stretch>
        </p:blipFill>
        <p:spPr>
          <a:xfrm>
            <a:off x="10769733" y="5240313"/>
            <a:ext cx="1050767" cy="1617687"/>
          </a:xfrm>
          <a:prstGeom prst="rect">
            <a:avLst/>
          </a:prstGeom>
        </p:spPr>
      </p:pic>
      <p:sp>
        <p:nvSpPr>
          <p:cNvPr id="3" name="TextBox 2"/>
          <p:cNvSpPr txBox="1"/>
          <p:nvPr/>
        </p:nvSpPr>
        <p:spPr>
          <a:xfrm>
            <a:off x="3619270" y="2731930"/>
            <a:ext cx="7553946" cy="1692771"/>
          </a:xfrm>
          <a:prstGeom prst="rect">
            <a:avLst/>
          </a:prstGeom>
          <a:solidFill>
            <a:schemeClr val="accent1">
              <a:lumMod val="40000"/>
              <a:lumOff val="60000"/>
            </a:schemeClr>
          </a:solidFill>
        </p:spPr>
        <p:style>
          <a:lnRef idx="2">
            <a:schemeClr val="dk1"/>
          </a:lnRef>
          <a:fillRef idx="1">
            <a:schemeClr val="lt1"/>
          </a:fillRef>
          <a:effectRef idx="0">
            <a:schemeClr val="dk1"/>
          </a:effectRef>
          <a:fontRef idx="minor">
            <a:schemeClr val="dk1"/>
          </a:fontRef>
        </p:style>
        <p:txBody>
          <a:bodyPr wrap="square" rtlCol="0">
            <a:spAutoFit/>
          </a:bodyPr>
          <a:lstStyle/>
          <a:p>
            <a:r>
              <a:rPr lang="en-US" sz="2400" b="1" dirty="0">
                <a:latin typeface="Arial" panose="020B0604020202020204" pitchFamily="34" charset="0"/>
                <a:cs typeface="Arial" panose="020B0604020202020204" pitchFamily="34" charset="0"/>
              </a:rPr>
              <a:t>Recommendation 4 </a:t>
            </a:r>
          </a:p>
          <a:p>
            <a:pPr marL="285750" indent="-285750">
              <a:buFont typeface="Arial" panose="020B0604020202020204" pitchFamily="34" charset="0"/>
              <a:buChar char="•"/>
            </a:pPr>
            <a:r>
              <a:rPr lang="en-US" sz="2000" dirty="0">
                <a:latin typeface="Arial" panose="020B0604020202020204" pitchFamily="34" charset="0"/>
                <a:cs typeface="Arial" panose="020B0604020202020204" pitchFamily="34" charset="0"/>
              </a:rPr>
              <a:t>The diagnosis of e-cigarette or vaping product use-associated lung injury should be made based on case definitions as outlined by United States Centers for Disease Control and Prevention</a:t>
            </a:r>
            <a:endParaRPr lang="en-MY" sz="20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9331155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F7C865-8D57-402A-8914-A719967A28EB}"/>
              </a:ext>
            </a:extLst>
          </p:cNvPr>
          <p:cNvSpPr>
            <a:spLocks noGrp="1"/>
          </p:cNvSpPr>
          <p:nvPr>
            <p:ph type="title"/>
          </p:nvPr>
        </p:nvSpPr>
        <p:spPr>
          <a:xfrm>
            <a:off x="212278" y="1128408"/>
            <a:ext cx="3099881" cy="4601183"/>
          </a:xfrm>
        </p:spPr>
        <p:txBody>
          <a:bodyPr/>
          <a:lstStyle/>
          <a:p>
            <a:r>
              <a:rPr lang="en-MY" b="1" dirty="0"/>
              <a:t>DIFFERENTIAL DIAGNOSIS </a:t>
            </a:r>
            <a:br>
              <a:rPr lang="en-MY" b="1" dirty="0"/>
            </a:br>
            <a:endParaRPr lang="en-MY" sz="2000" b="1" dirty="0"/>
          </a:p>
        </p:txBody>
      </p:sp>
      <p:sp>
        <p:nvSpPr>
          <p:cNvPr id="4" name="Slide Number Placeholder 3">
            <a:extLst>
              <a:ext uri="{FF2B5EF4-FFF2-40B4-BE49-F238E27FC236}">
                <a16:creationId xmlns:a16="http://schemas.microsoft.com/office/drawing/2014/main" id="{76D7F4D4-1419-4B90-86A5-ADD558DB7E83}"/>
              </a:ext>
            </a:extLst>
          </p:cNvPr>
          <p:cNvSpPr>
            <a:spLocks noGrp="1"/>
          </p:cNvSpPr>
          <p:nvPr>
            <p:ph type="sldNum" sz="quarter" idx="12"/>
          </p:nvPr>
        </p:nvSpPr>
        <p:spPr/>
        <p:txBody>
          <a:bodyPr/>
          <a:lstStyle/>
          <a:p>
            <a:fld id="{4FAB73BC-B049-4115-A692-8D63A059BFB8}" type="slidenum">
              <a:rPr lang="en-US" smtClean="0"/>
              <a:pPr/>
              <a:t>14</a:t>
            </a:fld>
            <a:endParaRPr lang="en-US" dirty="0"/>
          </a:p>
        </p:txBody>
      </p:sp>
      <p:graphicFrame>
        <p:nvGraphicFramePr>
          <p:cNvPr id="5" name="Diagram 4">
            <a:extLst>
              <a:ext uri="{FF2B5EF4-FFF2-40B4-BE49-F238E27FC236}">
                <a16:creationId xmlns:a16="http://schemas.microsoft.com/office/drawing/2014/main" id="{80143B4E-9A93-41C3-8471-DFE6BEBABECA}"/>
              </a:ext>
            </a:extLst>
          </p:cNvPr>
          <p:cNvGraphicFramePr/>
          <p:nvPr>
            <p:extLst>
              <p:ext uri="{D42A27DB-BD31-4B8C-83A1-F6EECF244321}">
                <p14:modId xmlns:p14="http://schemas.microsoft.com/office/powerpoint/2010/main" val="2863404282"/>
              </p:ext>
            </p:extLst>
          </p:nvPr>
        </p:nvGraphicFramePr>
        <p:xfrm>
          <a:off x="3591065" y="975359"/>
          <a:ext cx="7178668" cy="4907279"/>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pic>
        <p:nvPicPr>
          <p:cNvPr id="6" name="Picture 5">
            <a:extLst>
              <a:ext uri="{FF2B5EF4-FFF2-40B4-BE49-F238E27FC236}">
                <a16:creationId xmlns:a16="http://schemas.microsoft.com/office/drawing/2014/main" id="{99A7EAD0-DC98-483E-9376-535532AF244B}"/>
              </a:ext>
            </a:extLst>
          </p:cNvPr>
          <p:cNvPicPr>
            <a:picLocks noChangeAspect="1"/>
          </p:cNvPicPr>
          <p:nvPr/>
        </p:nvPicPr>
        <p:blipFill>
          <a:blip r:embed="rId8"/>
          <a:stretch>
            <a:fillRect/>
          </a:stretch>
        </p:blipFill>
        <p:spPr>
          <a:xfrm>
            <a:off x="10769733" y="5240313"/>
            <a:ext cx="1050767" cy="1617687"/>
          </a:xfrm>
          <a:prstGeom prst="rect">
            <a:avLst/>
          </a:prstGeom>
        </p:spPr>
      </p:pic>
    </p:spTree>
    <p:extLst>
      <p:ext uri="{BB962C8B-B14F-4D97-AF65-F5344CB8AC3E}">
        <p14:creationId xmlns:p14="http://schemas.microsoft.com/office/powerpoint/2010/main" val="3098346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0" presetClass="entr" presetSubtype="0" decel="10000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 calcmode="lin" valueType="num">
                                      <p:cBhvr>
                                        <p:cTn id="7" dur="1000" fill="hold"/>
                                        <p:tgtEl>
                                          <p:spTgt spid="5"/>
                                        </p:tgtEl>
                                        <p:attrNameLst>
                                          <p:attrName>ppt_w</p:attrName>
                                        </p:attrNameLst>
                                      </p:cBhvr>
                                      <p:tavLst>
                                        <p:tav tm="0">
                                          <p:val>
                                            <p:strVal val="#ppt_w+.3"/>
                                          </p:val>
                                        </p:tav>
                                        <p:tav tm="100000">
                                          <p:val>
                                            <p:strVal val="#ppt_w"/>
                                          </p:val>
                                        </p:tav>
                                      </p:tavLst>
                                    </p:anim>
                                    <p:anim calcmode="lin" valueType="num">
                                      <p:cBhvr>
                                        <p:cTn id="8" dur="1000" fill="hold"/>
                                        <p:tgtEl>
                                          <p:spTgt spid="5"/>
                                        </p:tgtEl>
                                        <p:attrNameLst>
                                          <p:attrName>ppt_h</p:attrName>
                                        </p:attrNameLst>
                                      </p:cBhvr>
                                      <p:tavLst>
                                        <p:tav tm="0">
                                          <p:val>
                                            <p:strVal val="#ppt_h"/>
                                          </p:val>
                                        </p:tav>
                                        <p:tav tm="100000">
                                          <p:val>
                                            <p:strVal val="#ppt_h"/>
                                          </p:val>
                                        </p:tav>
                                      </p:tavLst>
                                    </p:anim>
                                    <p:animEffect transition="in" filter="fade">
                                      <p:cBhvr>
                                        <p:cTn id="9" dur="1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Graphic spid="5" grpId="0">
        <p:bldAsOne/>
      </p:bldGraphic>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a:extLst>
              <a:ext uri="{FF2B5EF4-FFF2-40B4-BE49-F238E27FC236}">
                <a16:creationId xmlns:a16="http://schemas.microsoft.com/office/drawing/2014/main" id="{59A5D380-2A30-47A9-A8B0-439FC00A09FE}"/>
              </a:ext>
            </a:extLst>
          </p:cNvPr>
          <p:cNvSpPr>
            <a:spLocks noGrp="1"/>
          </p:cNvSpPr>
          <p:nvPr>
            <p:ph type="sldNum" sz="quarter" idx="12"/>
          </p:nvPr>
        </p:nvSpPr>
        <p:spPr/>
        <p:txBody>
          <a:bodyPr/>
          <a:lstStyle/>
          <a:p>
            <a:fld id="{4FAB73BC-B049-4115-A692-8D63A059BFB8}" type="slidenum">
              <a:rPr lang="en-US" smtClean="0"/>
              <a:pPr/>
              <a:t>15</a:t>
            </a:fld>
            <a:endParaRPr lang="en-US" dirty="0"/>
          </a:p>
        </p:txBody>
      </p:sp>
      <p:pic>
        <p:nvPicPr>
          <p:cNvPr id="9" name="Picture 8">
            <a:extLst>
              <a:ext uri="{FF2B5EF4-FFF2-40B4-BE49-F238E27FC236}">
                <a16:creationId xmlns:a16="http://schemas.microsoft.com/office/drawing/2014/main" id="{F68F403C-6825-4197-A15D-37136B023087}"/>
              </a:ext>
            </a:extLst>
          </p:cNvPr>
          <p:cNvPicPr>
            <a:picLocks noChangeAspect="1"/>
          </p:cNvPicPr>
          <p:nvPr/>
        </p:nvPicPr>
        <p:blipFill>
          <a:blip r:embed="rId2"/>
          <a:stretch>
            <a:fillRect/>
          </a:stretch>
        </p:blipFill>
        <p:spPr>
          <a:xfrm>
            <a:off x="10769733" y="5240313"/>
            <a:ext cx="1050767" cy="1617687"/>
          </a:xfrm>
          <a:prstGeom prst="rect">
            <a:avLst/>
          </a:prstGeom>
        </p:spPr>
      </p:pic>
      <p:sp>
        <p:nvSpPr>
          <p:cNvPr id="3" name="TextBox 2"/>
          <p:cNvSpPr txBox="1"/>
          <p:nvPr/>
        </p:nvSpPr>
        <p:spPr>
          <a:xfrm>
            <a:off x="3617763" y="1842462"/>
            <a:ext cx="8041709" cy="2554545"/>
          </a:xfrm>
          <a:prstGeom prst="rect">
            <a:avLst/>
          </a:prstGeom>
          <a:solidFill>
            <a:schemeClr val="accent2">
              <a:lumMod val="20000"/>
              <a:lumOff val="80000"/>
            </a:schemeClr>
          </a:solidFill>
        </p:spPr>
        <p:style>
          <a:lnRef idx="2">
            <a:schemeClr val="dk1"/>
          </a:lnRef>
          <a:fillRef idx="1">
            <a:schemeClr val="lt1"/>
          </a:fillRef>
          <a:effectRef idx="0">
            <a:schemeClr val="dk1"/>
          </a:effectRef>
          <a:fontRef idx="minor">
            <a:schemeClr val="dk1"/>
          </a:fontRef>
        </p:style>
        <p:txBody>
          <a:bodyPr wrap="square" rtlCol="0">
            <a:spAutoFit/>
          </a:bodyPr>
          <a:lstStyle/>
          <a:p>
            <a:pPr marL="285750" indent="-285750">
              <a:buFont typeface="Arial" panose="020B0604020202020204" pitchFamily="34" charset="0"/>
              <a:buChar char="•"/>
            </a:pPr>
            <a:r>
              <a:rPr lang="en-US" sz="2000" dirty="0"/>
              <a:t>Testing or empirical treatment for usual infectious pneumonia based on the probability of the illness is recommended. </a:t>
            </a:r>
          </a:p>
          <a:p>
            <a:pPr marL="285750" indent="-285750">
              <a:buFont typeface="Arial" panose="020B0604020202020204" pitchFamily="34" charset="0"/>
              <a:buChar char="•"/>
            </a:pPr>
            <a:r>
              <a:rPr lang="en-US" sz="2000" dirty="0"/>
              <a:t>Probability of alternative diagnosis increases when either:</a:t>
            </a:r>
          </a:p>
          <a:p>
            <a:pPr marL="742950" lvl="1" indent="-285750">
              <a:buFont typeface="Courier New" panose="02070309020205020404" pitchFamily="49" charset="0"/>
              <a:buChar char="o"/>
            </a:pPr>
            <a:r>
              <a:rPr lang="en-US" sz="2000" dirty="0"/>
              <a:t>absence of typical demographic and clinical features of EVALI </a:t>
            </a:r>
          </a:p>
          <a:p>
            <a:pPr marL="742950" lvl="1" indent="-285750">
              <a:buFont typeface="Courier New" panose="02070309020205020404" pitchFamily="49" charset="0"/>
              <a:buChar char="o"/>
            </a:pPr>
            <a:r>
              <a:rPr lang="en-US" sz="2000" dirty="0"/>
              <a:t>presence of atypical presentations </a:t>
            </a:r>
          </a:p>
          <a:p>
            <a:pPr marL="742950" lvl="1" indent="-285750">
              <a:buFont typeface="Courier New" panose="02070309020205020404" pitchFamily="49" charset="0"/>
              <a:buChar char="o"/>
            </a:pPr>
            <a:r>
              <a:rPr lang="en-US" sz="2000" dirty="0"/>
              <a:t>presence of predisposition for other illness </a:t>
            </a:r>
          </a:p>
          <a:p>
            <a:pPr marL="285750" indent="-285750">
              <a:buFont typeface="Arial" panose="020B0604020202020204" pitchFamily="34" charset="0"/>
              <a:buChar char="•"/>
            </a:pPr>
            <a:r>
              <a:rPr lang="en-US" sz="2000" dirty="0"/>
              <a:t>EVALI can be considered a leading or provisional diagnosis if none other illness is probable based on the above evaluation.</a:t>
            </a:r>
            <a:r>
              <a:rPr lang="en-US" sz="2000" baseline="30000" dirty="0"/>
              <a:t>15 level III</a:t>
            </a:r>
            <a:r>
              <a:rPr lang="en-US" sz="2000" dirty="0"/>
              <a:t> </a:t>
            </a:r>
          </a:p>
        </p:txBody>
      </p:sp>
    </p:spTree>
    <p:extLst>
      <p:ext uri="{BB962C8B-B14F-4D97-AF65-F5344CB8AC3E}">
        <p14:creationId xmlns:p14="http://schemas.microsoft.com/office/powerpoint/2010/main" val="329661325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en-MY" b="1" dirty="0"/>
              <a:t>Algorithm</a:t>
            </a:r>
          </a:p>
        </p:txBody>
      </p:sp>
      <p:sp>
        <p:nvSpPr>
          <p:cNvPr id="4" name="Slide Number Placeholder 3"/>
          <p:cNvSpPr>
            <a:spLocks noGrp="1"/>
          </p:cNvSpPr>
          <p:nvPr>
            <p:ph type="sldNum" sz="quarter" idx="12"/>
          </p:nvPr>
        </p:nvSpPr>
        <p:spPr/>
        <p:txBody>
          <a:bodyPr/>
          <a:lstStyle/>
          <a:p>
            <a:fld id="{4FAB73BC-B049-4115-A692-8D63A059BFB8}" type="slidenum">
              <a:rPr lang="en-US" smtClean="0"/>
              <a:pPr/>
              <a:t>16</a:t>
            </a:fld>
            <a:endParaRPr lang="en-US" dirty="0"/>
          </a:p>
        </p:txBody>
      </p:sp>
      <p:pic>
        <p:nvPicPr>
          <p:cNvPr id="3" name="Picture 2">
            <a:extLst>
              <a:ext uri="{FF2B5EF4-FFF2-40B4-BE49-F238E27FC236}">
                <a16:creationId xmlns:a16="http://schemas.microsoft.com/office/drawing/2014/main" id="{EFBECAFE-E683-450C-A3A8-40A8CCA015DA}"/>
              </a:ext>
            </a:extLst>
          </p:cNvPr>
          <p:cNvPicPr>
            <a:picLocks noChangeAspect="1"/>
          </p:cNvPicPr>
          <p:nvPr/>
        </p:nvPicPr>
        <p:blipFill>
          <a:blip r:embed="rId3"/>
          <a:stretch>
            <a:fillRect/>
          </a:stretch>
        </p:blipFill>
        <p:spPr>
          <a:xfrm>
            <a:off x="4546948" y="251539"/>
            <a:ext cx="5523978" cy="6327656"/>
          </a:xfrm>
          <a:prstGeom prst="rect">
            <a:avLst/>
          </a:prstGeom>
        </p:spPr>
      </p:pic>
      <p:pic>
        <p:nvPicPr>
          <p:cNvPr id="7" name="Picture 6">
            <a:extLst>
              <a:ext uri="{FF2B5EF4-FFF2-40B4-BE49-F238E27FC236}">
                <a16:creationId xmlns:a16="http://schemas.microsoft.com/office/drawing/2014/main" id="{38CF7DB1-466A-41BC-9E94-14AB17ABE0F6}"/>
              </a:ext>
            </a:extLst>
          </p:cNvPr>
          <p:cNvPicPr>
            <a:picLocks noChangeAspect="1"/>
          </p:cNvPicPr>
          <p:nvPr/>
        </p:nvPicPr>
        <p:blipFill>
          <a:blip r:embed="rId4"/>
          <a:stretch>
            <a:fillRect/>
          </a:stretch>
        </p:blipFill>
        <p:spPr>
          <a:xfrm>
            <a:off x="10769733" y="5240313"/>
            <a:ext cx="1050767" cy="1617687"/>
          </a:xfrm>
          <a:prstGeom prst="rect">
            <a:avLst/>
          </a:prstGeom>
        </p:spPr>
      </p:pic>
    </p:spTree>
    <p:extLst>
      <p:ext uri="{BB962C8B-B14F-4D97-AF65-F5344CB8AC3E}">
        <p14:creationId xmlns:p14="http://schemas.microsoft.com/office/powerpoint/2010/main" val="428333780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B644E9-F317-4C4E-9BB5-0C2472C38273}"/>
              </a:ext>
            </a:extLst>
          </p:cNvPr>
          <p:cNvSpPr>
            <a:spLocks noGrp="1"/>
          </p:cNvSpPr>
          <p:nvPr>
            <p:ph type="title"/>
          </p:nvPr>
        </p:nvSpPr>
        <p:spPr/>
        <p:txBody>
          <a:bodyPr/>
          <a:lstStyle/>
          <a:p>
            <a:r>
              <a:rPr lang="en-MY" b="1" dirty="0">
                <a:solidFill>
                  <a:schemeClr val="bg1"/>
                </a:solidFill>
              </a:rPr>
              <a:t>Take home message</a:t>
            </a:r>
          </a:p>
        </p:txBody>
      </p:sp>
      <p:sp>
        <p:nvSpPr>
          <p:cNvPr id="4" name="Slide Number Placeholder 3">
            <a:extLst>
              <a:ext uri="{FF2B5EF4-FFF2-40B4-BE49-F238E27FC236}">
                <a16:creationId xmlns:a16="http://schemas.microsoft.com/office/drawing/2014/main" id="{15DEF6CE-43A6-4C5A-B648-5DB14A777DFA}"/>
              </a:ext>
            </a:extLst>
          </p:cNvPr>
          <p:cNvSpPr>
            <a:spLocks noGrp="1"/>
          </p:cNvSpPr>
          <p:nvPr>
            <p:ph type="sldNum" sz="quarter" idx="12"/>
          </p:nvPr>
        </p:nvSpPr>
        <p:spPr/>
        <p:txBody>
          <a:bodyPr/>
          <a:lstStyle/>
          <a:p>
            <a:fld id="{4FAB73BC-B049-4115-A692-8D63A059BFB8}" type="slidenum">
              <a:rPr lang="en-US" smtClean="0"/>
              <a:pPr/>
              <a:t>17</a:t>
            </a:fld>
            <a:endParaRPr lang="en-US" dirty="0"/>
          </a:p>
        </p:txBody>
      </p:sp>
      <p:pic>
        <p:nvPicPr>
          <p:cNvPr id="5" name="Picture 4">
            <a:extLst>
              <a:ext uri="{FF2B5EF4-FFF2-40B4-BE49-F238E27FC236}">
                <a16:creationId xmlns:a16="http://schemas.microsoft.com/office/drawing/2014/main" id="{D0D6263C-5629-4AFA-8D28-934782146005}"/>
              </a:ext>
            </a:extLst>
          </p:cNvPr>
          <p:cNvPicPr>
            <a:picLocks noChangeAspect="1"/>
          </p:cNvPicPr>
          <p:nvPr/>
        </p:nvPicPr>
        <p:blipFill>
          <a:blip r:embed="rId2"/>
          <a:stretch>
            <a:fillRect/>
          </a:stretch>
        </p:blipFill>
        <p:spPr>
          <a:xfrm>
            <a:off x="10769733" y="5240313"/>
            <a:ext cx="1050767" cy="1617687"/>
          </a:xfrm>
          <a:prstGeom prst="rect">
            <a:avLst/>
          </a:prstGeom>
        </p:spPr>
      </p:pic>
      <p:graphicFrame>
        <p:nvGraphicFramePr>
          <p:cNvPr id="6" name="Diagram 5"/>
          <p:cNvGraphicFramePr/>
          <p:nvPr>
            <p:extLst>
              <p:ext uri="{D42A27DB-BD31-4B8C-83A1-F6EECF244321}">
                <p14:modId xmlns:p14="http://schemas.microsoft.com/office/powerpoint/2010/main" val="4128795629"/>
              </p:ext>
            </p:extLst>
          </p:nvPr>
        </p:nvGraphicFramePr>
        <p:xfrm>
          <a:off x="3845351" y="748145"/>
          <a:ext cx="6579820" cy="5467928"/>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51166221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A38A4959-4D3A-4C05-9B43-924808B1DCC9}"/>
              </a:ext>
            </a:extLst>
          </p:cNvPr>
          <p:cNvSpPr>
            <a:spLocks noGrp="1"/>
          </p:cNvSpPr>
          <p:nvPr>
            <p:ph type="ctrTitle"/>
          </p:nvPr>
        </p:nvSpPr>
        <p:spPr/>
        <p:txBody>
          <a:bodyPr/>
          <a:lstStyle/>
          <a:p>
            <a:r>
              <a:rPr lang="en-US" b="1" dirty="0"/>
              <a:t>Thank you </a:t>
            </a:r>
            <a:br>
              <a:rPr lang="en-MY" b="1" dirty="0"/>
            </a:br>
            <a:endParaRPr lang="en-MY" b="1" dirty="0"/>
          </a:p>
        </p:txBody>
      </p:sp>
      <p:sp>
        <p:nvSpPr>
          <p:cNvPr id="4" name="Slide Number Placeholder 3">
            <a:extLst>
              <a:ext uri="{FF2B5EF4-FFF2-40B4-BE49-F238E27FC236}">
                <a16:creationId xmlns:a16="http://schemas.microsoft.com/office/drawing/2014/main" id="{FCC04892-59C4-475F-AB74-ADD965A8B4CC}"/>
              </a:ext>
            </a:extLst>
          </p:cNvPr>
          <p:cNvSpPr>
            <a:spLocks noGrp="1"/>
          </p:cNvSpPr>
          <p:nvPr>
            <p:ph type="sldNum" sz="quarter" idx="12"/>
          </p:nvPr>
        </p:nvSpPr>
        <p:spPr/>
        <p:txBody>
          <a:bodyPr/>
          <a:lstStyle/>
          <a:p>
            <a:fld id="{4FAB73BC-B049-4115-A692-8D63A059BFB8}" type="slidenum">
              <a:rPr lang="en-US" smtClean="0"/>
              <a:pPr/>
              <a:t>18</a:t>
            </a:fld>
            <a:endParaRPr lang="en-US" dirty="0"/>
          </a:p>
        </p:txBody>
      </p:sp>
      <p:pic>
        <p:nvPicPr>
          <p:cNvPr id="6" name="Picture 5">
            <a:extLst>
              <a:ext uri="{FF2B5EF4-FFF2-40B4-BE49-F238E27FC236}">
                <a16:creationId xmlns:a16="http://schemas.microsoft.com/office/drawing/2014/main" id="{DC40A3D5-0742-42BC-A125-CB6C3070B792}"/>
              </a:ext>
            </a:extLst>
          </p:cNvPr>
          <p:cNvPicPr>
            <a:picLocks noChangeAspect="1"/>
          </p:cNvPicPr>
          <p:nvPr/>
        </p:nvPicPr>
        <p:blipFill>
          <a:blip r:embed="rId3"/>
          <a:stretch>
            <a:fillRect/>
          </a:stretch>
        </p:blipFill>
        <p:spPr>
          <a:xfrm>
            <a:off x="10769733" y="5237018"/>
            <a:ext cx="1050767" cy="1617687"/>
          </a:xfrm>
          <a:prstGeom prst="rect">
            <a:avLst/>
          </a:prstGeom>
        </p:spPr>
      </p:pic>
    </p:spTree>
    <p:extLst>
      <p:ext uri="{BB962C8B-B14F-4D97-AF65-F5344CB8AC3E}">
        <p14:creationId xmlns:p14="http://schemas.microsoft.com/office/powerpoint/2010/main" val="253146310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08CC39-2B0A-4E37-8416-57AA4FFF3A08}"/>
              </a:ext>
            </a:extLst>
          </p:cNvPr>
          <p:cNvSpPr>
            <a:spLocks noGrp="1"/>
          </p:cNvSpPr>
          <p:nvPr>
            <p:ph type="title"/>
          </p:nvPr>
        </p:nvSpPr>
        <p:spPr/>
        <p:txBody>
          <a:bodyPr/>
          <a:lstStyle/>
          <a:p>
            <a:r>
              <a:rPr lang="en-US" b="1" dirty="0">
                <a:solidFill>
                  <a:schemeClr val="bg1"/>
                </a:solidFill>
              </a:rPr>
              <a:t>Learning objectives</a:t>
            </a:r>
            <a:endParaRPr lang="en-MY" b="1" dirty="0">
              <a:solidFill>
                <a:schemeClr val="bg1"/>
              </a:solidFill>
            </a:endParaRPr>
          </a:p>
        </p:txBody>
      </p:sp>
      <p:sp>
        <p:nvSpPr>
          <p:cNvPr id="3" name="Content Placeholder 2">
            <a:extLst>
              <a:ext uri="{FF2B5EF4-FFF2-40B4-BE49-F238E27FC236}">
                <a16:creationId xmlns:a16="http://schemas.microsoft.com/office/drawing/2014/main" id="{09FBBA8F-90AA-4D10-AB22-0D1CB346FEB4}"/>
              </a:ext>
            </a:extLst>
          </p:cNvPr>
          <p:cNvSpPr>
            <a:spLocks noGrp="1"/>
          </p:cNvSpPr>
          <p:nvPr>
            <p:ph idx="1"/>
          </p:nvPr>
        </p:nvSpPr>
        <p:spPr>
          <a:xfrm>
            <a:off x="3856742" y="864108"/>
            <a:ext cx="7315200" cy="3755115"/>
          </a:xfrm>
        </p:spPr>
        <p:txBody>
          <a:bodyPr anchor="t">
            <a:normAutofit/>
          </a:bodyPr>
          <a:lstStyle/>
          <a:p>
            <a:endParaRPr lang="en-US" sz="3200" baseline="30000" dirty="0">
              <a:solidFill>
                <a:schemeClr val="tx1"/>
              </a:solidFill>
            </a:endParaRPr>
          </a:p>
          <a:p>
            <a:endParaRPr lang="en-US" sz="3200" baseline="30000" dirty="0">
              <a:solidFill>
                <a:schemeClr val="tx1"/>
              </a:solidFill>
            </a:endParaRPr>
          </a:p>
        </p:txBody>
      </p:sp>
      <p:sp>
        <p:nvSpPr>
          <p:cNvPr id="4" name="Slide Number Placeholder 3">
            <a:extLst>
              <a:ext uri="{FF2B5EF4-FFF2-40B4-BE49-F238E27FC236}">
                <a16:creationId xmlns:a16="http://schemas.microsoft.com/office/drawing/2014/main" id="{F10E4AA6-4AF8-4641-9929-26E0A03E158D}"/>
              </a:ext>
            </a:extLst>
          </p:cNvPr>
          <p:cNvSpPr>
            <a:spLocks noGrp="1"/>
          </p:cNvSpPr>
          <p:nvPr>
            <p:ph type="sldNum" sz="quarter" idx="12"/>
          </p:nvPr>
        </p:nvSpPr>
        <p:spPr/>
        <p:txBody>
          <a:bodyPr/>
          <a:lstStyle/>
          <a:p>
            <a:fld id="{4FAB73BC-B049-4115-A692-8D63A059BFB8}" type="slidenum">
              <a:rPr lang="en-US" smtClean="0"/>
              <a:pPr/>
              <a:t>2</a:t>
            </a:fld>
            <a:endParaRPr lang="en-US" dirty="0"/>
          </a:p>
        </p:txBody>
      </p:sp>
      <p:pic>
        <p:nvPicPr>
          <p:cNvPr id="5" name="Picture 4">
            <a:extLst>
              <a:ext uri="{FF2B5EF4-FFF2-40B4-BE49-F238E27FC236}">
                <a16:creationId xmlns:a16="http://schemas.microsoft.com/office/drawing/2014/main" id="{F37E1083-67CC-4439-96C8-0E689859F652}"/>
              </a:ext>
            </a:extLst>
          </p:cNvPr>
          <p:cNvPicPr>
            <a:picLocks noChangeAspect="1"/>
          </p:cNvPicPr>
          <p:nvPr/>
        </p:nvPicPr>
        <p:blipFill>
          <a:blip r:embed="rId2"/>
          <a:stretch>
            <a:fillRect/>
          </a:stretch>
        </p:blipFill>
        <p:spPr>
          <a:xfrm>
            <a:off x="10769733" y="5237018"/>
            <a:ext cx="1050767" cy="1617687"/>
          </a:xfrm>
          <a:prstGeom prst="rect">
            <a:avLst/>
          </a:prstGeom>
        </p:spPr>
      </p:pic>
      <p:sp>
        <p:nvSpPr>
          <p:cNvPr id="6" name="Content Placeholder 2">
            <a:extLst>
              <a:ext uri="{FF2B5EF4-FFF2-40B4-BE49-F238E27FC236}">
                <a16:creationId xmlns:a16="http://schemas.microsoft.com/office/drawing/2014/main" id="{08B9326E-3BF4-4553-AB38-A998F752D3B4}"/>
              </a:ext>
            </a:extLst>
          </p:cNvPr>
          <p:cNvSpPr txBox="1">
            <a:spLocks/>
          </p:cNvSpPr>
          <p:nvPr/>
        </p:nvSpPr>
        <p:spPr>
          <a:xfrm>
            <a:off x="3905191" y="864108"/>
            <a:ext cx="7494407" cy="2582152"/>
          </a:xfrm>
          <a:prstGeom prst="rect">
            <a:avLst/>
          </a:prstGeom>
        </p:spPr>
        <p:txBody>
          <a:bodyPr vert="horz" lIns="91440" tIns="45720" rIns="91440" bIns="45720" rtlCol="0" anchor="ctr">
            <a:normAutofit/>
          </a:bodyPr>
          <a:lstStyle>
            <a:lvl1pPr marL="182880" indent="-182880" algn="l" defTabSz="914400" rtl="0" eaLnBrk="1" latinLnBrk="0" hangingPunct="1">
              <a:lnSpc>
                <a:spcPct val="90000"/>
              </a:lnSpc>
              <a:spcBef>
                <a:spcPts val="1200"/>
              </a:spcBef>
              <a:buClr>
                <a:schemeClr val="accent1"/>
              </a:buClr>
              <a:buFont typeface="Wingdings 2" pitchFamily="18" charset="2"/>
              <a:buChar char=""/>
              <a:defRPr sz="2000" kern="1200">
                <a:solidFill>
                  <a:schemeClr val="tx1">
                    <a:lumMod val="65000"/>
                    <a:lumOff val="35000"/>
                  </a:schemeClr>
                </a:solidFill>
                <a:latin typeface="+mn-lt"/>
                <a:ea typeface="+mn-ea"/>
                <a:cs typeface="+mn-cs"/>
              </a:defRPr>
            </a:lvl1pPr>
            <a:lvl2pPr marL="6858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800" kern="1200">
                <a:solidFill>
                  <a:schemeClr val="tx1">
                    <a:lumMod val="65000"/>
                    <a:lumOff val="35000"/>
                  </a:schemeClr>
                </a:solidFill>
                <a:latin typeface="+mn-lt"/>
                <a:ea typeface="+mn-ea"/>
                <a:cs typeface="+mn-cs"/>
              </a:defRPr>
            </a:lvl2pPr>
            <a:lvl3pPr marL="11430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600" kern="1200">
                <a:solidFill>
                  <a:schemeClr val="tx1">
                    <a:lumMod val="65000"/>
                    <a:lumOff val="35000"/>
                  </a:schemeClr>
                </a:solidFill>
                <a:latin typeface="+mn-lt"/>
                <a:ea typeface="+mn-ea"/>
                <a:cs typeface="+mn-cs"/>
              </a:defRPr>
            </a:lvl3pPr>
            <a:lvl4pPr marL="16002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4pPr>
            <a:lvl5pPr marL="2057400" indent="-18288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5pPr>
            <a:lvl6pPr marL="25146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8pPr>
            <a:lvl9pPr marL="38862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9pPr>
          </a:lstStyle>
          <a:p>
            <a:r>
              <a:rPr lang="en-US" sz="3200" dirty="0">
                <a:solidFill>
                  <a:schemeClr val="tx1"/>
                </a:solidFill>
              </a:rPr>
              <a:t>In this topic, you will learn about EVALI patients on: </a:t>
            </a:r>
          </a:p>
          <a:p>
            <a:endParaRPr lang="en-US" sz="2800" dirty="0">
              <a:solidFill>
                <a:schemeClr val="tx1"/>
              </a:solidFill>
            </a:endParaRPr>
          </a:p>
        </p:txBody>
      </p:sp>
      <p:graphicFrame>
        <p:nvGraphicFramePr>
          <p:cNvPr id="7" name="Diagram 6"/>
          <p:cNvGraphicFramePr/>
          <p:nvPr>
            <p:extLst>
              <p:ext uri="{D42A27DB-BD31-4B8C-83A1-F6EECF244321}">
                <p14:modId xmlns:p14="http://schemas.microsoft.com/office/powerpoint/2010/main" val="2088521257"/>
              </p:ext>
            </p:extLst>
          </p:nvPr>
        </p:nvGraphicFramePr>
        <p:xfrm>
          <a:off x="4383796" y="2507217"/>
          <a:ext cx="6385937" cy="2953754"/>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Tree>
    <p:extLst>
      <p:ext uri="{BB962C8B-B14F-4D97-AF65-F5344CB8AC3E}">
        <p14:creationId xmlns:p14="http://schemas.microsoft.com/office/powerpoint/2010/main" val="270450934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1A3AF0-2733-4625-B674-FD27400F56FD}"/>
              </a:ext>
            </a:extLst>
          </p:cNvPr>
          <p:cNvSpPr>
            <a:spLocks noGrp="1"/>
          </p:cNvSpPr>
          <p:nvPr>
            <p:ph type="title"/>
          </p:nvPr>
        </p:nvSpPr>
        <p:spPr/>
        <p:txBody>
          <a:bodyPr/>
          <a:lstStyle/>
          <a:p>
            <a:r>
              <a:rPr lang="en-US" b="1" dirty="0"/>
              <a:t>Introduction </a:t>
            </a:r>
            <a:endParaRPr lang="en-MY" dirty="0"/>
          </a:p>
        </p:txBody>
      </p:sp>
      <p:sp>
        <p:nvSpPr>
          <p:cNvPr id="3" name="Content Placeholder 2">
            <a:extLst>
              <a:ext uri="{FF2B5EF4-FFF2-40B4-BE49-F238E27FC236}">
                <a16:creationId xmlns:a16="http://schemas.microsoft.com/office/drawing/2014/main" id="{39F3F264-718E-4FAB-82E1-F9478AC67AEE}"/>
              </a:ext>
            </a:extLst>
          </p:cNvPr>
          <p:cNvSpPr>
            <a:spLocks noGrp="1"/>
          </p:cNvSpPr>
          <p:nvPr>
            <p:ph idx="1"/>
          </p:nvPr>
        </p:nvSpPr>
        <p:spPr>
          <a:xfrm>
            <a:off x="4011508" y="757380"/>
            <a:ext cx="7315200" cy="5429457"/>
          </a:xfrm>
        </p:spPr>
        <p:txBody>
          <a:bodyPr anchor="t">
            <a:normAutofit/>
          </a:bodyPr>
          <a:lstStyle/>
          <a:p>
            <a:r>
              <a:rPr lang="en-US" sz="2400" dirty="0">
                <a:solidFill>
                  <a:schemeClr val="tx1"/>
                </a:solidFill>
              </a:rPr>
              <a:t>EVALI is a disease that may be missed due to lack of awareness among healthcare providers. </a:t>
            </a:r>
          </a:p>
          <a:p>
            <a:r>
              <a:rPr lang="en-US" sz="2400" dirty="0">
                <a:solidFill>
                  <a:schemeClr val="tx1"/>
                </a:solidFill>
              </a:rPr>
              <a:t>In a nationwide study based on cases reported to Centers for Disease Control (CDC) and Prevention of USA, there were patients who initially presented to outpatient setting with EVALI-related symptoms but not admitted.</a:t>
            </a:r>
            <a:r>
              <a:rPr lang="en-US" sz="2400" baseline="30000" dirty="0">
                <a:solidFill>
                  <a:schemeClr val="tx1"/>
                </a:solidFill>
              </a:rPr>
              <a:t>14</a:t>
            </a:r>
            <a:r>
              <a:rPr lang="en-US" sz="2400" dirty="0">
                <a:solidFill>
                  <a:schemeClr val="tx1"/>
                </a:solidFill>
              </a:rPr>
              <a:t> </a:t>
            </a:r>
          </a:p>
          <a:p>
            <a:pPr marL="817563" lvl="3" indent="0">
              <a:buNone/>
            </a:pPr>
            <a:endParaRPr lang="en-US" sz="1800" dirty="0">
              <a:solidFill>
                <a:schemeClr val="tx1"/>
              </a:solidFill>
            </a:endParaRPr>
          </a:p>
          <a:p>
            <a:pPr marL="817563" lvl="2" indent="0">
              <a:buNone/>
            </a:pPr>
            <a:endParaRPr lang="en-US" sz="1800" dirty="0">
              <a:solidFill>
                <a:schemeClr val="tx1"/>
              </a:solidFill>
            </a:endParaRPr>
          </a:p>
          <a:p>
            <a:pPr marL="534988" lvl="1" indent="-174625">
              <a:buFont typeface="Courier New" panose="02070309020205020404" pitchFamily="49" charset="0"/>
              <a:buChar char="o"/>
            </a:pPr>
            <a:endParaRPr lang="en-US" dirty="0">
              <a:solidFill>
                <a:schemeClr val="tx1"/>
              </a:solidFill>
            </a:endParaRPr>
          </a:p>
        </p:txBody>
      </p:sp>
      <p:sp>
        <p:nvSpPr>
          <p:cNvPr id="4" name="Slide Number Placeholder 3">
            <a:extLst>
              <a:ext uri="{FF2B5EF4-FFF2-40B4-BE49-F238E27FC236}">
                <a16:creationId xmlns:a16="http://schemas.microsoft.com/office/drawing/2014/main" id="{D5381C4C-36C3-49C4-849F-CB94026C1953}"/>
              </a:ext>
            </a:extLst>
          </p:cNvPr>
          <p:cNvSpPr>
            <a:spLocks noGrp="1"/>
          </p:cNvSpPr>
          <p:nvPr>
            <p:ph type="sldNum" sz="quarter" idx="12"/>
          </p:nvPr>
        </p:nvSpPr>
        <p:spPr/>
        <p:txBody>
          <a:bodyPr/>
          <a:lstStyle/>
          <a:p>
            <a:fld id="{4FAB73BC-B049-4115-A692-8D63A059BFB8}" type="slidenum">
              <a:rPr lang="en-US" smtClean="0"/>
              <a:pPr/>
              <a:t>3</a:t>
            </a:fld>
            <a:endParaRPr lang="en-US" dirty="0"/>
          </a:p>
        </p:txBody>
      </p:sp>
      <p:pic>
        <p:nvPicPr>
          <p:cNvPr id="5" name="Picture 4">
            <a:extLst>
              <a:ext uri="{FF2B5EF4-FFF2-40B4-BE49-F238E27FC236}">
                <a16:creationId xmlns:a16="http://schemas.microsoft.com/office/drawing/2014/main" id="{B18D37E1-24E5-4086-8F4E-E8AA498976C5}"/>
              </a:ext>
            </a:extLst>
          </p:cNvPr>
          <p:cNvPicPr>
            <a:picLocks noChangeAspect="1"/>
          </p:cNvPicPr>
          <p:nvPr/>
        </p:nvPicPr>
        <p:blipFill>
          <a:blip r:embed="rId2"/>
          <a:stretch>
            <a:fillRect/>
          </a:stretch>
        </p:blipFill>
        <p:spPr>
          <a:xfrm>
            <a:off x="10769733" y="5237018"/>
            <a:ext cx="1050767" cy="1617687"/>
          </a:xfrm>
          <a:prstGeom prst="rect">
            <a:avLst/>
          </a:prstGeom>
        </p:spPr>
      </p:pic>
      <p:graphicFrame>
        <p:nvGraphicFramePr>
          <p:cNvPr id="6" name="Diagram 5"/>
          <p:cNvGraphicFramePr/>
          <p:nvPr>
            <p:extLst>
              <p:ext uri="{D42A27DB-BD31-4B8C-83A1-F6EECF244321}">
                <p14:modId xmlns:p14="http://schemas.microsoft.com/office/powerpoint/2010/main" val="3096761584"/>
              </p:ext>
            </p:extLst>
          </p:nvPr>
        </p:nvGraphicFramePr>
        <p:xfrm>
          <a:off x="4346665" y="3382027"/>
          <a:ext cx="6658658" cy="2619962"/>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graphicFrame>
        <p:nvGraphicFramePr>
          <p:cNvPr id="7" name="Table 6"/>
          <p:cNvGraphicFramePr>
            <a:graphicFrameLocks noGrp="1"/>
          </p:cNvGraphicFramePr>
          <p:nvPr>
            <p:extLst>
              <p:ext uri="{D42A27DB-BD31-4B8C-83A1-F6EECF244321}">
                <p14:modId xmlns:p14="http://schemas.microsoft.com/office/powerpoint/2010/main" val="1217246876"/>
              </p:ext>
            </p:extLst>
          </p:nvPr>
        </p:nvGraphicFramePr>
        <p:xfrm>
          <a:off x="4346665" y="6041251"/>
          <a:ext cx="6423068" cy="774192"/>
        </p:xfrm>
        <a:graphic>
          <a:graphicData uri="http://schemas.openxmlformats.org/drawingml/2006/table">
            <a:tbl>
              <a:tblPr firstRow="1" bandRow="1">
                <a:tableStyleId>{5C22544A-7EE6-4342-B048-85BDC9FD1C3A}</a:tableStyleId>
              </a:tblPr>
              <a:tblGrid>
                <a:gridCol w="6423068">
                  <a:extLst>
                    <a:ext uri="{9D8B030D-6E8A-4147-A177-3AD203B41FA5}">
                      <a16:colId xmlns:a16="http://schemas.microsoft.com/office/drawing/2014/main" val="2989959861"/>
                    </a:ext>
                  </a:extLst>
                </a:gridCol>
              </a:tblGrid>
              <a:tr h="370840">
                <a:tc>
                  <a:txBody>
                    <a:bodyPr/>
                    <a:lstStyle/>
                    <a:p>
                      <a:pPr marL="0" indent="0">
                        <a:lnSpc>
                          <a:spcPct val="110000"/>
                        </a:lnSpc>
                        <a:spcBef>
                          <a:spcPts val="0"/>
                        </a:spcBef>
                        <a:buNone/>
                      </a:pPr>
                      <a:r>
                        <a:rPr lang="en-MY" sz="1400" b="0" dirty="0">
                          <a:solidFill>
                            <a:schemeClr val="tx1"/>
                          </a:solidFill>
                        </a:rPr>
                        <a:t>14. Werner AK, et al. Hospitalizations and Deaths Associated with EVALI. N </a:t>
                      </a:r>
                      <a:r>
                        <a:rPr lang="en-MY" sz="1400" b="0" dirty="0" err="1">
                          <a:solidFill>
                            <a:schemeClr val="tx1"/>
                          </a:solidFill>
                        </a:rPr>
                        <a:t>Engl</a:t>
                      </a:r>
                      <a:r>
                        <a:rPr lang="en-MY" sz="1400" b="0" dirty="0">
                          <a:solidFill>
                            <a:schemeClr val="tx1"/>
                          </a:solidFill>
                        </a:rPr>
                        <a:t> J Med. 2020;382(17):1589-1598</a:t>
                      </a:r>
                    </a:p>
                    <a:p>
                      <a:endParaRPr lang="en-MY" sz="1400" b="0" dirty="0"/>
                    </a:p>
                  </a:txBody>
                  <a:tcPr>
                    <a:lnL w="12700" cmpd="sng">
                      <a:noFill/>
                    </a:lnL>
                    <a:lnR w="12700" cmpd="sng">
                      <a:noFill/>
                    </a:lnR>
                    <a:lnT w="12700" cap="flat" cmpd="sng" algn="ctr">
                      <a:solidFill>
                        <a:schemeClr val="tx1"/>
                      </a:solidFill>
                      <a:prstDash val="solid"/>
                      <a:round/>
                      <a:headEnd type="none" w="med" len="med"/>
                      <a:tailEnd type="none" w="med" len="med"/>
                    </a:lnT>
                    <a:lnB w="38100" cmpd="sng">
                      <a:noFill/>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97003966"/>
                  </a:ext>
                </a:extLst>
              </a:tr>
            </a:tbl>
          </a:graphicData>
        </a:graphic>
      </p:graphicFrame>
    </p:spTree>
    <p:extLst>
      <p:ext uri="{BB962C8B-B14F-4D97-AF65-F5344CB8AC3E}">
        <p14:creationId xmlns:p14="http://schemas.microsoft.com/office/powerpoint/2010/main" val="25378308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MY" b="1" dirty="0"/>
              <a:t>Symptoms &amp; signs</a:t>
            </a:r>
          </a:p>
        </p:txBody>
      </p:sp>
      <p:sp>
        <p:nvSpPr>
          <p:cNvPr id="4" name="Slide Number Placeholder 3"/>
          <p:cNvSpPr>
            <a:spLocks noGrp="1"/>
          </p:cNvSpPr>
          <p:nvPr>
            <p:ph type="sldNum" sz="quarter" idx="12"/>
          </p:nvPr>
        </p:nvSpPr>
        <p:spPr/>
        <p:txBody>
          <a:bodyPr/>
          <a:lstStyle/>
          <a:p>
            <a:fld id="{4FAB73BC-B049-4115-A692-8D63A059BFB8}" type="slidenum">
              <a:rPr lang="en-US" smtClean="0"/>
              <a:pPr/>
              <a:t>4</a:t>
            </a:fld>
            <a:endParaRPr lang="en-US" dirty="0"/>
          </a:p>
        </p:txBody>
      </p:sp>
      <p:graphicFrame>
        <p:nvGraphicFramePr>
          <p:cNvPr id="7" name="Diagram 6"/>
          <p:cNvGraphicFramePr/>
          <p:nvPr>
            <p:extLst>
              <p:ext uri="{D42A27DB-BD31-4B8C-83A1-F6EECF244321}">
                <p14:modId xmlns:p14="http://schemas.microsoft.com/office/powerpoint/2010/main" val="163154766"/>
              </p:ext>
            </p:extLst>
          </p:nvPr>
        </p:nvGraphicFramePr>
        <p:xfrm>
          <a:off x="3833088" y="764360"/>
          <a:ext cx="7479313" cy="432695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pic>
        <p:nvPicPr>
          <p:cNvPr id="9" name="Picture 8">
            <a:extLst>
              <a:ext uri="{FF2B5EF4-FFF2-40B4-BE49-F238E27FC236}">
                <a16:creationId xmlns:a16="http://schemas.microsoft.com/office/drawing/2014/main" id="{046E170E-8480-4ABB-BBF5-EBA1F2440C76}"/>
              </a:ext>
            </a:extLst>
          </p:cNvPr>
          <p:cNvPicPr>
            <a:picLocks noChangeAspect="1"/>
          </p:cNvPicPr>
          <p:nvPr/>
        </p:nvPicPr>
        <p:blipFill>
          <a:blip r:embed="rId8"/>
          <a:stretch>
            <a:fillRect/>
          </a:stretch>
        </p:blipFill>
        <p:spPr>
          <a:xfrm>
            <a:off x="10926619" y="5478547"/>
            <a:ext cx="893882" cy="1376158"/>
          </a:xfrm>
          <a:prstGeom prst="rect">
            <a:avLst/>
          </a:prstGeom>
        </p:spPr>
      </p:pic>
      <p:graphicFrame>
        <p:nvGraphicFramePr>
          <p:cNvPr id="2" name="Table 1"/>
          <p:cNvGraphicFramePr>
            <a:graphicFrameLocks noGrp="1"/>
          </p:cNvGraphicFramePr>
          <p:nvPr>
            <p:extLst>
              <p:ext uri="{D42A27DB-BD31-4B8C-83A1-F6EECF244321}">
                <p14:modId xmlns:p14="http://schemas.microsoft.com/office/powerpoint/2010/main" val="2714636463"/>
              </p:ext>
            </p:extLst>
          </p:nvPr>
        </p:nvGraphicFramePr>
        <p:xfrm>
          <a:off x="3700494" y="5236986"/>
          <a:ext cx="7079883" cy="1859280"/>
        </p:xfrm>
        <a:graphic>
          <a:graphicData uri="http://schemas.openxmlformats.org/drawingml/2006/table">
            <a:tbl>
              <a:tblPr firstRow="1" bandRow="1">
                <a:tableStyleId>{5C22544A-7EE6-4342-B048-85BDC9FD1C3A}</a:tableStyleId>
              </a:tblPr>
              <a:tblGrid>
                <a:gridCol w="7079883">
                  <a:extLst>
                    <a:ext uri="{9D8B030D-6E8A-4147-A177-3AD203B41FA5}">
                      <a16:colId xmlns:a16="http://schemas.microsoft.com/office/drawing/2014/main" val="493110214"/>
                    </a:ext>
                  </a:extLst>
                </a:gridCol>
              </a:tblGrid>
              <a:tr h="370840">
                <a:tc>
                  <a:txBody>
                    <a:bodyPr/>
                    <a:lstStyle/>
                    <a:p>
                      <a:pPr marL="263525" indent="-263525"/>
                      <a:r>
                        <a:rPr lang="en-MY" sz="1400" b="0" dirty="0">
                          <a:solidFill>
                            <a:sysClr val="windowText" lastClr="000000"/>
                          </a:solidFill>
                        </a:rPr>
                        <a:t>11. </a:t>
                      </a:r>
                      <a:r>
                        <a:rPr lang="en-MY" sz="1400" b="0" dirty="0" err="1">
                          <a:solidFill>
                            <a:sysClr val="windowText" lastClr="000000"/>
                          </a:solidFill>
                        </a:rPr>
                        <a:t>Layden</a:t>
                      </a:r>
                      <a:r>
                        <a:rPr lang="en-MY" sz="1400" b="0" dirty="0">
                          <a:solidFill>
                            <a:sysClr val="windowText" lastClr="000000"/>
                          </a:solidFill>
                        </a:rPr>
                        <a:t> JE, </a:t>
                      </a:r>
                      <a:r>
                        <a:rPr lang="en-MY" sz="1400" b="0" dirty="0" err="1">
                          <a:solidFill>
                            <a:sysClr val="windowText" lastClr="000000"/>
                          </a:solidFill>
                        </a:rPr>
                        <a:t>Ghinai</a:t>
                      </a:r>
                      <a:r>
                        <a:rPr lang="en-MY" sz="1400" b="0" dirty="0">
                          <a:solidFill>
                            <a:sysClr val="windowText" lastClr="000000"/>
                          </a:solidFill>
                        </a:rPr>
                        <a:t> I, Pray I, et al. Pulmonary Illness Related to E-Cigarette Use in Illinois and Wisconsin - Final Report. N </a:t>
                      </a:r>
                      <a:r>
                        <a:rPr lang="en-MY" sz="1400" b="0" dirty="0" err="1">
                          <a:solidFill>
                            <a:sysClr val="windowText" lastClr="000000"/>
                          </a:solidFill>
                        </a:rPr>
                        <a:t>Engl</a:t>
                      </a:r>
                      <a:r>
                        <a:rPr lang="en-MY" sz="1400" b="0" dirty="0">
                          <a:solidFill>
                            <a:sysClr val="windowText" lastClr="000000"/>
                          </a:solidFill>
                        </a:rPr>
                        <a:t> J Med. 2020;382(10):903-916</a:t>
                      </a:r>
                    </a:p>
                    <a:p>
                      <a:pPr marL="263525" indent="-263525"/>
                      <a:r>
                        <a:rPr lang="en-MY" sz="1400" b="0" dirty="0">
                          <a:solidFill>
                            <a:sysClr val="windowText" lastClr="000000"/>
                          </a:solidFill>
                        </a:rPr>
                        <a:t>16. </a:t>
                      </a:r>
                      <a:r>
                        <a:rPr lang="en-MY" sz="1400" b="0" dirty="0" err="1">
                          <a:solidFill>
                            <a:sysClr val="windowText" lastClr="000000"/>
                          </a:solidFill>
                        </a:rPr>
                        <a:t>Kalininskiy</a:t>
                      </a:r>
                      <a:r>
                        <a:rPr lang="en-MY" sz="1400" b="0" dirty="0">
                          <a:solidFill>
                            <a:sysClr val="windowText" lastClr="000000"/>
                          </a:solidFill>
                        </a:rPr>
                        <a:t> A, et al. E-cigarette, or vaping, product use associated lung injury</a:t>
                      </a:r>
                    </a:p>
                    <a:p>
                      <a:pPr marL="263525" indent="-263525"/>
                      <a:r>
                        <a:rPr lang="en-MY" sz="1400" b="0" dirty="0">
                          <a:solidFill>
                            <a:sysClr val="windowText" lastClr="000000"/>
                          </a:solidFill>
                        </a:rPr>
                        <a:t>       (EVALI): case series and diagnostic approach. Lancet </a:t>
                      </a:r>
                      <a:r>
                        <a:rPr lang="en-MY" sz="1400" b="0" dirty="0" err="1">
                          <a:solidFill>
                            <a:sysClr val="windowText" lastClr="000000"/>
                          </a:solidFill>
                        </a:rPr>
                        <a:t>Respir</a:t>
                      </a:r>
                      <a:r>
                        <a:rPr lang="en-MY" sz="1400" b="0" dirty="0">
                          <a:solidFill>
                            <a:sysClr val="windowText" lastClr="000000"/>
                          </a:solidFill>
                        </a:rPr>
                        <a:t> Med. 2019;7(12):1017-1026</a:t>
                      </a:r>
                    </a:p>
                    <a:p>
                      <a:pPr marL="263525" indent="-263525"/>
                      <a:r>
                        <a:rPr lang="en-MY" sz="1400" b="0" dirty="0">
                          <a:solidFill>
                            <a:sysClr val="windowText" lastClr="000000"/>
                          </a:solidFill>
                        </a:rPr>
                        <a:t>17. </a:t>
                      </a:r>
                      <a:r>
                        <a:rPr lang="en-MY" sz="1400" b="0" dirty="0" err="1">
                          <a:solidFill>
                            <a:sysClr val="windowText" lastClr="000000"/>
                          </a:solidFill>
                        </a:rPr>
                        <a:t>Blagev</a:t>
                      </a:r>
                      <a:r>
                        <a:rPr lang="en-MY" sz="1400" b="0" dirty="0">
                          <a:solidFill>
                            <a:sysClr val="windowText" lastClr="000000"/>
                          </a:solidFill>
                        </a:rPr>
                        <a:t> DP, et al. Clinical presentation, treatment, and short-term outcomes of</a:t>
                      </a:r>
                    </a:p>
                    <a:p>
                      <a:pPr marL="263525" indent="-263525"/>
                      <a:r>
                        <a:rPr lang="en-MY" sz="1400" b="0" dirty="0">
                          <a:solidFill>
                            <a:sysClr val="windowText" lastClr="000000"/>
                          </a:solidFill>
                        </a:rPr>
                        <a:t>       lung injury associated with e-cigarettes or vaping: a prospective observational cohort study. Lancet. 2019;394(10214):2073-2083</a:t>
                      </a:r>
                    </a:p>
                    <a:p>
                      <a:endParaRPr lang="en-MY" b="0" dirty="0"/>
                    </a:p>
                  </a:txBody>
                  <a:tcPr>
                    <a:lnL w="12700" cmpd="sng">
                      <a:noFill/>
                    </a:lnL>
                    <a:lnR w="12700" cmpd="sng">
                      <a:noFill/>
                    </a:lnR>
                    <a:lnT w="12700" cap="flat" cmpd="sng" algn="ctr">
                      <a:solidFill>
                        <a:schemeClr val="tx1"/>
                      </a:solidFill>
                      <a:prstDash val="solid"/>
                      <a:round/>
                      <a:headEnd type="none" w="med" len="med"/>
                      <a:tailEnd type="none" w="med" len="med"/>
                    </a:lnT>
                    <a:lnB w="38100" cmpd="sng">
                      <a:noFill/>
                    </a:lnB>
                    <a:lnTlToBr w="12700" cmpd="sng">
                      <a:noFill/>
                      <a:prstDash val="solid"/>
                    </a:lnTlToBr>
                    <a:lnBlToTr w="12700" cmpd="sng">
                      <a:noFill/>
                      <a:prstDash val="solid"/>
                    </a:lnBlToTr>
                    <a:noFill/>
                  </a:tcPr>
                </a:tc>
                <a:extLst>
                  <a:ext uri="{0D108BD9-81ED-4DB2-BD59-A6C34878D82A}">
                    <a16:rowId xmlns:a16="http://schemas.microsoft.com/office/drawing/2014/main" val="2170703930"/>
                  </a:ext>
                </a:extLst>
              </a:tr>
            </a:tbl>
          </a:graphicData>
        </a:graphic>
      </p:graphicFrame>
    </p:spTree>
    <p:extLst>
      <p:ext uri="{BB962C8B-B14F-4D97-AF65-F5344CB8AC3E}">
        <p14:creationId xmlns:p14="http://schemas.microsoft.com/office/powerpoint/2010/main" val="388504293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MY" b="1" dirty="0"/>
              <a:t>Laboratory Investigation</a:t>
            </a:r>
          </a:p>
        </p:txBody>
      </p:sp>
      <p:sp>
        <p:nvSpPr>
          <p:cNvPr id="3" name="Content Placeholder 2"/>
          <p:cNvSpPr>
            <a:spLocks noGrp="1"/>
          </p:cNvSpPr>
          <p:nvPr>
            <p:ph idx="1"/>
          </p:nvPr>
        </p:nvSpPr>
        <p:spPr>
          <a:xfrm>
            <a:off x="3896977" y="371188"/>
            <a:ext cx="7315200" cy="6195868"/>
          </a:xfrm>
        </p:spPr>
        <p:txBody>
          <a:bodyPr>
            <a:normAutofit/>
          </a:bodyPr>
          <a:lstStyle/>
          <a:p>
            <a:r>
              <a:rPr lang="en-US" dirty="0">
                <a:solidFill>
                  <a:schemeClr val="tx1"/>
                </a:solidFill>
              </a:rPr>
              <a:t>EVALI is a diagnosis of exclusion. </a:t>
            </a:r>
          </a:p>
          <a:p>
            <a:r>
              <a:rPr lang="en-US" dirty="0">
                <a:solidFill>
                  <a:schemeClr val="tx1"/>
                </a:solidFill>
              </a:rPr>
              <a:t>Several observational studies showed that most EVALI patients had elevated inflammatory markers like:</a:t>
            </a:r>
            <a:r>
              <a:rPr lang="en-US" baseline="30000" dirty="0">
                <a:solidFill>
                  <a:schemeClr val="tx1"/>
                </a:solidFill>
              </a:rPr>
              <a:t>11, 14, 16, 21</a:t>
            </a:r>
            <a:r>
              <a:rPr lang="en-US" dirty="0">
                <a:solidFill>
                  <a:schemeClr val="tx1"/>
                </a:solidFill>
              </a:rPr>
              <a:t> </a:t>
            </a:r>
          </a:p>
          <a:p>
            <a:pPr marL="442913" lvl="1" indent="-266700">
              <a:buFont typeface="Courier New" panose="02070309020205020404" pitchFamily="49" charset="0"/>
              <a:buChar char="o"/>
            </a:pPr>
            <a:r>
              <a:rPr lang="en-US" dirty="0" err="1">
                <a:solidFill>
                  <a:schemeClr val="tx1"/>
                </a:solidFill>
              </a:rPr>
              <a:t>leucocytosis</a:t>
            </a:r>
            <a:r>
              <a:rPr lang="en-US" dirty="0">
                <a:solidFill>
                  <a:schemeClr val="tx1"/>
                </a:solidFill>
              </a:rPr>
              <a:t> with neutrophil predominance </a:t>
            </a:r>
          </a:p>
          <a:p>
            <a:pPr marL="442913" lvl="1" indent="-266700">
              <a:buFont typeface="Courier New" panose="02070309020205020404" pitchFamily="49" charset="0"/>
              <a:buChar char="o"/>
            </a:pPr>
            <a:r>
              <a:rPr lang="en-US" dirty="0">
                <a:solidFill>
                  <a:schemeClr val="tx1"/>
                </a:solidFill>
              </a:rPr>
              <a:t>high erythrocyte sedimentation rate </a:t>
            </a:r>
          </a:p>
          <a:p>
            <a:pPr marL="442913" lvl="1" indent="-266700">
              <a:buFont typeface="Courier New" panose="02070309020205020404" pitchFamily="49" charset="0"/>
              <a:buChar char="o"/>
            </a:pPr>
            <a:r>
              <a:rPr lang="en-US" dirty="0">
                <a:solidFill>
                  <a:schemeClr val="tx1"/>
                </a:solidFill>
              </a:rPr>
              <a:t>C-reactive protein </a:t>
            </a:r>
          </a:p>
          <a:p>
            <a:pPr marL="442913" lvl="1" indent="-266700">
              <a:buFont typeface="Courier New" panose="02070309020205020404" pitchFamily="49" charset="0"/>
              <a:buChar char="o"/>
            </a:pPr>
            <a:r>
              <a:rPr lang="en-US" dirty="0">
                <a:solidFill>
                  <a:schemeClr val="tx1"/>
                </a:solidFill>
              </a:rPr>
              <a:t>procalcitonin</a:t>
            </a:r>
          </a:p>
          <a:p>
            <a:pPr marL="501650" lvl="1" indent="-325438">
              <a:buNone/>
            </a:pPr>
            <a:r>
              <a:rPr lang="en-US" sz="2000" dirty="0">
                <a:solidFill>
                  <a:schemeClr val="tx1"/>
                </a:solidFill>
              </a:rPr>
              <a:t>There was also mild elevation of liver enzymes.</a:t>
            </a:r>
          </a:p>
          <a:p>
            <a:r>
              <a:rPr lang="en-US" dirty="0">
                <a:solidFill>
                  <a:schemeClr val="tx1"/>
                </a:solidFill>
              </a:rPr>
              <a:t>In a cross-sectional study, none of the EVALI patients had a microbiologically-confirmed infectious pneumonia.</a:t>
            </a:r>
            <a:r>
              <a:rPr lang="en-US" baseline="30000" dirty="0">
                <a:solidFill>
                  <a:schemeClr val="tx1"/>
                </a:solidFill>
              </a:rPr>
              <a:t>17</a:t>
            </a:r>
          </a:p>
          <a:p>
            <a:r>
              <a:rPr lang="en-US" dirty="0">
                <a:solidFill>
                  <a:schemeClr val="tx1"/>
                </a:solidFill>
              </a:rPr>
              <a:t> Additional inflammatory serologies (antinuclear antibody, </a:t>
            </a:r>
            <a:r>
              <a:rPr lang="en-US" dirty="0" err="1">
                <a:solidFill>
                  <a:schemeClr val="tx1"/>
                </a:solidFill>
              </a:rPr>
              <a:t>antiglomerular</a:t>
            </a:r>
            <a:r>
              <a:rPr lang="en-US" dirty="0">
                <a:solidFill>
                  <a:schemeClr val="tx1"/>
                </a:solidFill>
              </a:rPr>
              <a:t> basement membrane &amp; antineutrophil cytoplasmic antibodies) were also negative.</a:t>
            </a:r>
            <a:r>
              <a:rPr lang="en-US" baseline="30000" dirty="0">
                <a:solidFill>
                  <a:schemeClr val="tx1"/>
                </a:solidFill>
              </a:rPr>
              <a:t>17</a:t>
            </a:r>
          </a:p>
          <a:p>
            <a:endParaRPr lang="en-US" sz="1300" baseline="30000" dirty="0">
              <a:solidFill>
                <a:schemeClr val="tx1"/>
              </a:solidFill>
            </a:endParaRPr>
          </a:p>
        </p:txBody>
      </p:sp>
      <p:sp>
        <p:nvSpPr>
          <p:cNvPr id="4" name="Slide Number Placeholder 3"/>
          <p:cNvSpPr>
            <a:spLocks noGrp="1"/>
          </p:cNvSpPr>
          <p:nvPr>
            <p:ph type="sldNum" sz="quarter" idx="12"/>
          </p:nvPr>
        </p:nvSpPr>
        <p:spPr/>
        <p:txBody>
          <a:bodyPr/>
          <a:lstStyle/>
          <a:p>
            <a:fld id="{4FAB73BC-B049-4115-A692-8D63A059BFB8}" type="slidenum">
              <a:rPr lang="en-US" smtClean="0"/>
              <a:pPr/>
              <a:t>5</a:t>
            </a:fld>
            <a:endParaRPr lang="en-US" dirty="0"/>
          </a:p>
        </p:txBody>
      </p:sp>
      <p:pic>
        <p:nvPicPr>
          <p:cNvPr id="5" name="Picture 4">
            <a:extLst>
              <a:ext uri="{FF2B5EF4-FFF2-40B4-BE49-F238E27FC236}">
                <a16:creationId xmlns:a16="http://schemas.microsoft.com/office/drawing/2014/main" id="{3A697535-B13C-4C4A-98CD-9EEB57AC84B9}"/>
              </a:ext>
            </a:extLst>
          </p:cNvPr>
          <p:cNvPicPr>
            <a:picLocks noChangeAspect="1"/>
          </p:cNvPicPr>
          <p:nvPr/>
        </p:nvPicPr>
        <p:blipFill>
          <a:blip r:embed="rId2"/>
          <a:stretch>
            <a:fillRect/>
          </a:stretch>
        </p:blipFill>
        <p:spPr>
          <a:xfrm>
            <a:off x="10769733" y="5240313"/>
            <a:ext cx="1050767" cy="1617687"/>
          </a:xfrm>
          <a:prstGeom prst="rect">
            <a:avLst/>
          </a:prstGeom>
        </p:spPr>
      </p:pic>
      <p:graphicFrame>
        <p:nvGraphicFramePr>
          <p:cNvPr id="10" name="Table 9"/>
          <p:cNvGraphicFramePr>
            <a:graphicFrameLocks noGrp="1"/>
          </p:cNvGraphicFramePr>
          <p:nvPr>
            <p:extLst>
              <p:ext uri="{D42A27DB-BD31-4B8C-83A1-F6EECF244321}">
                <p14:modId xmlns:p14="http://schemas.microsoft.com/office/powerpoint/2010/main" val="3697428470"/>
              </p:ext>
            </p:extLst>
          </p:nvPr>
        </p:nvGraphicFramePr>
        <p:xfrm>
          <a:off x="3896977" y="5899123"/>
          <a:ext cx="6737158" cy="549085"/>
        </p:xfrm>
        <a:graphic>
          <a:graphicData uri="http://schemas.openxmlformats.org/drawingml/2006/table">
            <a:tbl>
              <a:tblPr firstRow="1" bandRow="1">
                <a:tableStyleId>{5C22544A-7EE6-4342-B048-85BDC9FD1C3A}</a:tableStyleId>
              </a:tblPr>
              <a:tblGrid>
                <a:gridCol w="6737158">
                  <a:extLst>
                    <a:ext uri="{9D8B030D-6E8A-4147-A177-3AD203B41FA5}">
                      <a16:colId xmlns:a16="http://schemas.microsoft.com/office/drawing/2014/main" val="2467261230"/>
                    </a:ext>
                  </a:extLst>
                </a:gridCol>
              </a:tblGrid>
              <a:tr h="370840">
                <a:tc>
                  <a:txBody>
                    <a:bodyPr/>
                    <a:lstStyle/>
                    <a:p>
                      <a:pPr marL="0" indent="0">
                        <a:lnSpc>
                          <a:spcPct val="110000"/>
                        </a:lnSpc>
                        <a:spcBef>
                          <a:spcPts val="0"/>
                        </a:spcBef>
                        <a:buNone/>
                      </a:pPr>
                      <a:r>
                        <a:rPr lang="en-MY" sz="1600" baseline="30000" dirty="0">
                          <a:solidFill>
                            <a:schemeClr val="tx1"/>
                          </a:solidFill>
                        </a:rPr>
                        <a:t> </a:t>
                      </a:r>
                      <a:r>
                        <a:rPr lang="en-MY" sz="1400" b="0" baseline="0" dirty="0">
                          <a:solidFill>
                            <a:schemeClr val="tx1"/>
                          </a:solidFill>
                        </a:rPr>
                        <a:t>21. </a:t>
                      </a:r>
                      <a:r>
                        <a:rPr lang="en-MY" sz="1400" b="0" dirty="0">
                          <a:solidFill>
                            <a:schemeClr val="tx1"/>
                          </a:solidFill>
                        </a:rPr>
                        <a:t>Cherian SV, Kumar A, Estrada-Y-Martin RM. E-Cigarette or Vaping Product-Associated</a:t>
                      </a:r>
                      <a:r>
                        <a:rPr lang="en-MY" sz="1400" b="0" baseline="0" dirty="0">
                          <a:solidFill>
                            <a:schemeClr val="tx1"/>
                          </a:solidFill>
                        </a:rPr>
                        <a:t> </a:t>
                      </a:r>
                      <a:r>
                        <a:rPr lang="en-MY" sz="1400" b="0" dirty="0">
                          <a:solidFill>
                            <a:schemeClr val="tx1"/>
                          </a:solidFill>
                        </a:rPr>
                        <a:t>Lung Injury: A Review. Am J Med. 2020;133(6):657-663</a:t>
                      </a:r>
                      <a:endParaRPr lang="en-MY" sz="1600" b="0" dirty="0"/>
                    </a:p>
                  </a:txBody>
                  <a:tcPr>
                    <a:lnL w="12700" cmpd="sng">
                      <a:noFill/>
                    </a:lnL>
                    <a:lnR w="12700" cmpd="sng">
                      <a:noFill/>
                    </a:lnR>
                    <a:lnT w="12700" cap="flat" cmpd="sng" algn="ctr">
                      <a:solidFill>
                        <a:schemeClr val="tx1"/>
                      </a:solidFill>
                      <a:prstDash val="solid"/>
                      <a:round/>
                      <a:headEnd type="none" w="med" len="med"/>
                      <a:tailEnd type="none" w="med" len="med"/>
                    </a:lnT>
                    <a:lnB w="38100" cmpd="sng">
                      <a:noFill/>
                    </a:lnB>
                    <a:lnTlToBr w="12700" cmpd="sng">
                      <a:noFill/>
                      <a:prstDash val="solid"/>
                    </a:lnTlToBr>
                    <a:lnBlToTr w="12700" cmpd="sng">
                      <a:noFill/>
                      <a:prstDash val="solid"/>
                    </a:lnBlToTr>
                    <a:noFill/>
                  </a:tcPr>
                </a:tc>
                <a:extLst>
                  <a:ext uri="{0D108BD9-81ED-4DB2-BD59-A6C34878D82A}">
                    <a16:rowId xmlns:a16="http://schemas.microsoft.com/office/drawing/2014/main" val="3481361318"/>
                  </a:ext>
                </a:extLst>
              </a:tr>
            </a:tbl>
          </a:graphicData>
        </a:graphic>
      </p:graphicFrame>
    </p:spTree>
    <p:extLst>
      <p:ext uri="{BB962C8B-B14F-4D97-AF65-F5344CB8AC3E}">
        <p14:creationId xmlns:p14="http://schemas.microsoft.com/office/powerpoint/2010/main" val="125939193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MY" b="1" dirty="0"/>
              <a:t>Laboratory Investigation</a:t>
            </a:r>
            <a:r>
              <a:rPr lang="en-MY" sz="2000" b="1" dirty="0"/>
              <a:t>-2</a:t>
            </a:r>
            <a:r>
              <a:rPr lang="en-MY" b="1" dirty="0"/>
              <a:t> </a:t>
            </a:r>
          </a:p>
        </p:txBody>
      </p:sp>
      <p:sp>
        <p:nvSpPr>
          <p:cNvPr id="4" name="Slide Number Placeholder 3"/>
          <p:cNvSpPr>
            <a:spLocks noGrp="1"/>
          </p:cNvSpPr>
          <p:nvPr>
            <p:ph type="sldNum" sz="quarter" idx="12"/>
          </p:nvPr>
        </p:nvSpPr>
        <p:spPr/>
        <p:txBody>
          <a:bodyPr/>
          <a:lstStyle/>
          <a:p>
            <a:fld id="{4FAB73BC-B049-4115-A692-8D63A059BFB8}" type="slidenum">
              <a:rPr lang="en-US" smtClean="0"/>
              <a:pPr/>
              <a:t>6</a:t>
            </a:fld>
            <a:endParaRPr lang="en-US" dirty="0"/>
          </a:p>
        </p:txBody>
      </p:sp>
      <p:pic>
        <p:nvPicPr>
          <p:cNvPr id="9" name="Picture 8">
            <a:extLst>
              <a:ext uri="{FF2B5EF4-FFF2-40B4-BE49-F238E27FC236}">
                <a16:creationId xmlns:a16="http://schemas.microsoft.com/office/drawing/2014/main" id="{4B580AF1-171C-4280-9CEE-B986D2D2303D}"/>
              </a:ext>
            </a:extLst>
          </p:cNvPr>
          <p:cNvPicPr>
            <a:picLocks noChangeAspect="1"/>
          </p:cNvPicPr>
          <p:nvPr/>
        </p:nvPicPr>
        <p:blipFill>
          <a:blip r:embed="rId3"/>
          <a:stretch>
            <a:fillRect/>
          </a:stretch>
        </p:blipFill>
        <p:spPr>
          <a:xfrm>
            <a:off x="10769733" y="5240313"/>
            <a:ext cx="1050767" cy="1617687"/>
          </a:xfrm>
          <a:prstGeom prst="rect">
            <a:avLst/>
          </a:prstGeom>
        </p:spPr>
      </p:pic>
      <p:sp>
        <p:nvSpPr>
          <p:cNvPr id="3" name="TextBox 2"/>
          <p:cNvSpPr txBox="1"/>
          <p:nvPr/>
        </p:nvSpPr>
        <p:spPr>
          <a:xfrm>
            <a:off x="3992474" y="1685490"/>
            <a:ext cx="6641661" cy="3477875"/>
          </a:xfrm>
          <a:prstGeom prst="rect">
            <a:avLst/>
          </a:prstGeom>
          <a:solidFill>
            <a:schemeClr val="accent2">
              <a:lumMod val="20000"/>
              <a:lumOff val="80000"/>
            </a:schemeClr>
          </a:solidFill>
        </p:spPr>
        <p:style>
          <a:lnRef idx="2">
            <a:schemeClr val="dk1"/>
          </a:lnRef>
          <a:fillRef idx="1">
            <a:schemeClr val="lt1"/>
          </a:fillRef>
          <a:effectRef idx="0">
            <a:schemeClr val="dk1"/>
          </a:effectRef>
          <a:fontRef idx="minor">
            <a:schemeClr val="dk1"/>
          </a:fontRef>
        </p:style>
        <p:txBody>
          <a:bodyPr wrap="square" rtlCol="0">
            <a:spAutoFit/>
          </a:bodyPr>
          <a:lstStyle/>
          <a:p>
            <a:pPr marL="342900" indent="-342900">
              <a:buFont typeface="Arial" panose="020B0604020202020204" pitchFamily="34" charset="0"/>
              <a:buChar char="•"/>
            </a:pPr>
            <a:r>
              <a:rPr lang="en-MY" sz="2000" dirty="0"/>
              <a:t>Laboratory investigations for EVALI work-up will include: </a:t>
            </a:r>
          </a:p>
          <a:p>
            <a:pPr marL="538163" indent="-363538">
              <a:buFont typeface="Courier New" panose="02070309020205020404" pitchFamily="49" charset="0"/>
              <a:buChar char="o"/>
            </a:pPr>
            <a:r>
              <a:rPr lang="en-MY" sz="2000" dirty="0"/>
              <a:t>full blood count </a:t>
            </a:r>
          </a:p>
          <a:p>
            <a:pPr marL="538163" indent="-363538">
              <a:buFont typeface="Courier New" panose="02070309020205020404" pitchFamily="49" charset="0"/>
              <a:buChar char="o"/>
            </a:pPr>
            <a:r>
              <a:rPr lang="en-MY" sz="2000" dirty="0"/>
              <a:t>ESR</a:t>
            </a:r>
          </a:p>
          <a:p>
            <a:pPr marL="538163" indent="-363538">
              <a:buFont typeface="Courier New" panose="02070309020205020404" pitchFamily="49" charset="0"/>
              <a:buChar char="o"/>
            </a:pPr>
            <a:r>
              <a:rPr lang="en-MY" sz="2000" dirty="0"/>
              <a:t>CRP</a:t>
            </a:r>
          </a:p>
          <a:p>
            <a:pPr marL="538163" indent="-363538">
              <a:buFont typeface="Courier New" panose="02070309020205020404" pitchFamily="49" charset="0"/>
              <a:buChar char="o"/>
            </a:pPr>
            <a:r>
              <a:rPr lang="en-MY" sz="2000" dirty="0"/>
              <a:t>culture and sensitivity study - blood, sputum, urine </a:t>
            </a:r>
          </a:p>
          <a:p>
            <a:pPr marL="538163" indent="-363538">
              <a:buFont typeface="Courier New" panose="02070309020205020404" pitchFamily="49" charset="0"/>
              <a:buChar char="o"/>
            </a:pPr>
            <a:r>
              <a:rPr lang="en-MY" sz="2000" dirty="0"/>
              <a:t>Urinalysis</a:t>
            </a:r>
          </a:p>
          <a:p>
            <a:pPr marL="538163" indent="-363538">
              <a:buFont typeface="Courier New" panose="02070309020205020404" pitchFamily="49" charset="0"/>
              <a:buChar char="o"/>
            </a:pPr>
            <a:r>
              <a:rPr lang="en-MY" sz="2000" dirty="0"/>
              <a:t>respiratory panel for influenza and other possible infectious pathogens </a:t>
            </a:r>
          </a:p>
          <a:p>
            <a:pPr marL="538163" indent="-363538">
              <a:buFont typeface="Courier New" panose="02070309020205020404" pitchFamily="49" charset="0"/>
              <a:buChar char="o"/>
            </a:pPr>
            <a:r>
              <a:rPr lang="en-MY" sz="2000" dirty="0"/>
              <a:t>autoimmune screening </a:t>
            </a:r>
          </a:p>
          <a:p>
            <a:pPr marL="363538" indent="-363538">
              <a:buFont typeface="Arial" panose="020B0604020202020204" pitchFamily="34" charset="0"/>
              <a:buChar char="•"/>
            </a:pPr>
            <a:r>
              <a:rPr lang="en-MY" sz="2000" dirty="0"/>
              <a:t>In local setting, tuberculosis and coronavirus disease (COVID-19) work-up has to be done. </a:t>
            </a:r>
          </a:p>
        </p:txBody>
      </p:sp>
    </p:spTree>
    <p:extLst>
      <p:ext uri="{BB962C8B-B14F-4D97-AF65-F5344CB8AC3E}">
        <p14:creationId xmlns:p14="http://schemas.microsoft.com/office/powerpoint/2010/main" val="23074286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4FAB73BC-B049-4115-A692-8D63A059BFB8}" type="slidenum">
              <a:rPr lang="en-US" smtClean="0"/>
              <a:pPr/>
              <a:t>7</a:t>
            </a:fld>
            <a:endParaRPr lang="en-US" dirty="0"/>
          </a:p>
        </p:txBody>
      </p:sp>
      <p:pic>
        <p:nvPicPr>
          <p:cNvPr id="10" name="Picture 9">
            <a:extLst>
              <a:ext uri="{FF2B5EF4-FFF2-40B4-BE49-F238E27FC236}">
                <a16:creationId xmlns:a16="http://schemas.microsoft.com/office/drawing/2014/main" id="{00C034B6-4F76-40E5-B394-899D50DF24B7}"/>
              </a:ext>
            </a:extLst>
          </p:cNvPr>
          <p:cNvPicPr>
            <a:picLocks noChangeAspect="1"/>
          </p:cNvPicPr>
          <p:nvPr/>
        </p:nvPicPr>
        <p:blipFill>
          <a:blip r:embed="rId2"/>
          <a:stretch>
            <a:fillRect/>
          </a:stretch>
        </p:blipFill>
        <p:spPr>
          <a:xfrm>
            <a:off x="10769733" y="5240313"/>
            <a:ext cx="1050767" cy="1617687"/>
          </a:xfrm>
          <a:prstGeom prst="rect">
            <a:avLst/>
          </a:prstGeom>
        </p:spPr>
      </p:pic>
      <p:sp>
        <p:nvSpPr>
          <p:cNvPr id="11" name="Title 1">
            <a:extLst>
              <a:ext uri="{FF2B5EF4-FFF2-40B4-BE49-F238E27FC236}">
                <a16:creationId xmlns:a16="http://schemas.microsoft.com/office/drawing/2014/main" id="{8DE2C0D8-E27F-4EF2-BC56-2E4A2175EBB8}"/>
              </a:ext>
            </a:extLst>
          </p:cNvPr>
          <p:cNvSpPr>
            <a:spLocks noGrp="1"/>
          </p:cNvSpPr>
          <p:nvPr>
            <p:ph type="title"/>
          </p:nvPr>
        </p:nvSpPr>
        <p:spPr>
          <a:xfrm>
            <a:off x="252919" y="1123837"/>
            <a:ext cx="2947482" cy="4601183"/>
          </a:xfrm>
        </p:spPr>
        <p:txBody>
          <a:bodyPr>
            <a:normAutofit/>
          </a:bodyPr>
          <a:lstStyle/>
          <a:p>
            <a:r>
              <a:rPr lang="en-MY" sz="2800" b="1" dirty="0"/>
              <a:t>Recommendation</a:t>
            </a:r>
          </a:p>
        </p:txBody>
      </p:sp>
      <p:sp>
        <p:nvSpPr>
          <p:cNvPr id="2" name="TextBox 1"/>
          <p:cNvSpPr txBox="1"/>
          <p:nvPr/>
        </p:nvSpPr>
        <p:spPr>
          <a:xfrm>
            <a:off x="3945699" y="2575581"/>
            <a:ext cx="7089731" cy="1692771"/>
          </a:xfrm>
          <a:prstGeom prst="rect">
            <a:avLst/>
          </a:prstGeom>
          <a:solidFill>
            <a:schemeClr val="accent1">
              <a:lumMod val="40000"/>
              <a:lumOff val="60000"/>
            </a:schemeClr>
          </a:solidFill>
        </p:spPr>
        <p:style>
          <a:lnRef idx="2">
            <a:schemeClr val="dk1"/>
          </a:lnRef>
          <a:fillRef idx="1">
            <a:schemeClr val="lt1"/>
          </a:fillRef>
          <a:effectRef idx="0">
            <a:schemeClr val="dk1"/>
          </a:effectRef>
          <a:fontRef idx="minor">
            <a:schemeClr val="dk1"/>
          </a:fontRef>
        </p:style>
        <p:txBody>
          <a:bodyPr wrap="square" rtlCol="0">
            <a:spAutoFit/>
          </a:bodyPr>
          <a:lstStyle/>
          <a:p>
            <a:r>
              <a:rPr lang="en-US" sz="2400" b="1" dirty="0">
                <a:latin typeface="Arial" panose="020B0604020202020204" pitchFamily="34" charset="0"/>
                <a:cs typeface="Arial" panose="020B0604020202020204" pitchFamily="34" charset="0"/>
              </a:rPr>
              <a:t>Recommendation 1 </a:t>
            </a:r>
          </a:p>
          <a:p>
            <a:pPr marL="285750" indent="-285750">
              <a:buFont typeface="Arial" panose="020B0604020202020204" pitchFamily="34" charset="0"/>
              <a:buChar char="•"/>
            </a:pPr>
            <a:r>
              <a:rPr lang="en-US" sz="2000" dirty="0">
                <a:latin typeface="Arial" panose="020B0604020202020204" pitchFamily="34" charset="0"/>
                <a:cs typeface="Arial" panose="020B0604020202020204" pitchFamily="34" charset="0"/>
              </a:rPr>
              <a:t>Relevant laboratory investigations* should be done to rule out other probable diagnoses before diagnosis of e-cigarette or vaping product use-associated lung injury can be made.</a:t>
            </a:r>
            <a:endParaRPr lang="en-MY" sz="20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77271645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MY" b="1" dirty="0"/>
              <a:t>Bronchoscopy</a:t>
            </a:r>
          </a:p>
        </p:txBody>
      </p:sp>
      <p:sp>
        <p:nvSpPr>
          <p:cNvPr id="3" name="Content Placeholder 2"/>
          <p:cNvSpPr>
            <a:spLocks noGrp="1"/>
          </p:cNvSpPr>
          <p:nvPr>
            <p:ph idx="1"/>
          </p:nvPr>
        </p:nvSpPr>
        <p:spPr>
          <a:xfrm>
            <a:off x="3869268" y="228886"/>
            <a:ext cx="7315200" cy="5235245"/>
          </a:xfrm>
        </p:spPr>
        <p:txBody>
          <a:bodyPr>
            <a:normAutofit fontScale="92500"/>
          </a:bodyPr>
          <a:lstStyle/>
          <a:p>
            <a:r>
              <a:rPr lang="en-US" sz="2200" dirty="0"/>
              <a:t>There is no clear role of bronchoscopy in the diagnosis of EVALI. </a:t>
            </a:r>
          </a:p>
          <a:p>
            <a:r>
              <a:rPr lang="en-US" sz="2200" dirty="0"/>
              <a:t>Bronchoscopy may be performed to exclude specific suspected alternative diagnosis where non-invasive methods are inadequate.</a:t>
            </a:r>
          </a:p>
          <a:p>
            <a:r>
              <a:rPr lang="en-US" sz="2200" dirty="0"/>
              <a:t>Several observational studies showed:</a:t>
            </a:r>
            <a:r>
              <a:rPr lang="en-US" sz="2200" baseline="30000" dirty="0"/>
              <a:t>15</a:t>
            </a:r>
          </a:p>
          <a:p>
            <a:pPr marL="442913" lvl="1" indent="-266700">
              <a:buFont typeface="Courier New" panose="02070309020205020404" pitchFamily="49" charset="0"/>
              <a:buChar char="o"/>
            </a:pPr>
            <a:r>
              <a:rPr lang="en-US" sz="1900" dirty="0"/>
              <a:t>predominance of macrophages &amp; neutrophils, &amp; scant eosinophils in cytology of bronchoalveolar lavage (BAL) in EVALI patients. </a:t>
            </a:r>
          </a:p>
          <a:p>
            <a:pPr marL="442913" lvl="1" indent="-266700">
              <a:buFont typeface="Courier New" panose="02070309020205020404" pitchFamily="49" charset="0"/>
              <a:buChar char="o"/>
            </a:pPr>
            <a:r>
              <a:rPr lang="en-US" sz="1900" dirty="0"/>
              <a:t>lipid-laden macrophages in BAL in most EVALI patients as well as asymptomatic persons who were e-cig users. </a:t>
            </a:r>
          </a:p>
          <a:p>
            <a:r>
              <a:rPr lang="en-US" sz="2200" dirty="0"/>
              <a:t>A diverse patterns of diffuse lung injury &amp; inflammation were seen in histopathology examination of lung biopsy of EVALI patients, but none were pathognomonic.</a:t>
            </a:r>
            <a:r>
              <a:rPr lang="en-US" sz="2200" baseline="30000" dirty="0"/>
              <a:t>15</a:t>
            </a:r>
            <a:r>
              <a:rPr lang="en-US" sz="2200" dirty="0"/>
              <a:t> </a:t>
            </a:r>
          </a:p>
          <a:p>
            <a:pPr marL="442913" lvl="1" indent="-266700">
              <a:buFont typeface="Courier New" panose="02070309020205020404" pitchFamily="49" charset="0"/>
              <a:buChar char="o"/>
            </a:pPr>
            <a:r>
              <a:rPr lang="en-US" sz="1900" dirty="0"/>
              <a:t>Thus, this procedure was nonspecific &amp; could not confirm the diagnosis of EVALI.</a:t>
            </a:r>
          </a:p>
          <a:p>
            <a:r>
              <a:rPr lang="en-US" sz="2200" dirty="0"/>
              <a:t>Findings of vitamin E acetate in BAL provided direct evidence of its existence at the primary site of injury among EVALI patients.</a:t>
            </a:r>
            <a:r>
              <a:rPr lang="en-US" sz="2200" baseline="30000" dirty="0"/>
              <a:t>25</a:t>
            </a:r>
          </a:p>
          <a:p>
            <a:endParaRPr lang="en-US" sz="1300" baseline="30000" dirty="0"/>
          </a:p>
        </p:txBody>
      </p:sp>
      <p:sp>
        <p:nvSpPr>
          <p:cNvPr id="4" name="Slide Number Placeholder 3"/>
          <p:cNvSpPr>
            <a:spLocks noGrp="1"/>
          </p:cNvSpPr>
          <p:nvPr>
            <p:ph type="sldNum" sz="quarter" idx="12"/>
          </p:nvPr>
        </p:nvSpPr>
        <p:spPr/>
        <p:txBody>
          <a:bodyPr/>
          <a:lstStyle/>
          <a:p>
            <a:fld id="{4FAB73BC-B049-4115-A692-8D63A059BFB8}" type="slidenum">
              <a:rPr lang="en-US" smtClean="0"/>
              <a:pPr/>
              <a:t>8</a:t>
            </a:fld>
            <a:endParaRPr lang="en-US" dirty="0"/>
          </a:p>
        </p:txBody>
      </p:sp>
      <p:pic>
        <p:nvPicPr>
          <p:cNvPr id="5" name="Picture 4">
            <a:extLst>
              <a:ext uri="{FF2B5EF4-FFF2-40B4-BE49-F238E27FC236}">
                <a16:creationId xmlns:a16="http://schemas.microsoft.com/office/drawing/2014/main" id="{A9D5AEA5-8E0E-4725-9D9D-9F934E2A92B7}"/>
              </a:ext>
            </a:extLst>
          </p:cNvPr>
          <p:cNvPicPr>
            <a:picLocks noChangeAspect="1"/>
          </p:cNvPicPr>
          <p:nvPr/>
        </p:nvPicPr>
        <p:blipFill>
          <a:blip r:embed="rId3"/>
          <a:stretch>
            <a:fillRect/>
          </a:stretch>
        </p:blipFill>
        <p:spPr>
          <a:xfrm>
            <a:off x="10769733" y="5240313"/>
            <a:ext cx="1050767" cy="1617687"/>
          </a:xfrm>
          <a:prstGeom prst="rect">
            <a:avLst/>
          </a:prstGeom>
        </p:spPr>
      </p:pic>
      <p:graphicFrame>
        <p:nvGraphicFramePr>
          <p:cNvPr id="7" name="Table 6"/>
          <p:cNvGraphicFramePr>
            <a:graphicFrameLocks noGrp="1"/>
          </p:cNvGraphicFramePr>
          <p:nvPr>
            <p:extLst>
              <p:ext uri="{D42A27DB-BD31-4B8C-83A1-F6EECF244321}">
                <p14:modId xmlns:p14="http://schemas.microsoft.com/office/powerpoint/2010/main" val="3072730652"/>
              </p:ext>
            </p:extLst>
          </p:nvPr>
        </p:nvGraphicFramePr>
        <p:xfrm>
          <a:off x="4083484" y="5577317"/>
          <a:ext cx="6550651" cy="1098487"/>
        </p:xfrm>
        <a:graphic>
          <a:graphicData uri="http://schemas.openxmlformats.org/drawingml/2006/table">
            <a:tbl>
              <a:tblPr firstRow="1" bandRow="1">
                <a:tableStyleId>{5C22544A-7EE6-4342-B048-85BDC9FD1C3A}</a:tableStyleId>
              </a:tblPr>
              <a:tblGrid>
                <a:gridCol w="6550651">
                  <a:extLst>
                    <a:ext uri="{9D8B030D-6E8A-4147-A177-3AD203B41FA5}">
                      <a16:colId xmlns:a16="http://schemas.microsoft.com/office/drawing/2014/main" val="2170710831"/>
                    </a:ext>
                  </a:extLst>
                </a:gridCol>
              </a:tblGrid>
              <a:tr h="370840">
                <a:tc>
                  <a:txBody>
                    <a:bodyPr/>
                    <a:lstStyle/>
                    <a:p>
                      <a:pPr>
                        <a:lnSpc>
                          <a:spcPct val="120000"/>
                        </a:lnSpc>
                      </a:pPr>
                      <a:r>
                        <a:rPr lang="en-US" sz="1400" b="0" dirty="0">
                          <a:solidFill>
                            <a:sysClr val="windowText" lastClr="000000"/>
                          </a:solidFill>
                        </a:rPr>
                        <a:t>15. </a:t>
                      </a:r>
                      <a:r>
                        <a:rPr lang="en-US" sz="1400" b="0" dirty="0" err="1">
                          <a:solidFill>
                            <a:sysClr val="windowText" lastClr="000000"/>
                          </a:solidFill>
                        </a:rPr>
                        <a:t>Aberegg</a:t>
                      </a:r>
                      <a:r>
                        <a:rPr lang="en-US" sz="1400" b="0" dirty="0">
                          <a:solidFill>
                            <a:sysClr val="windowText" lastClr="000000"/>
                          </a:solidFill>
                        </a:rPr>
                        <a:t> SK, et al. Diagnosis of EVALI: General Approach and the Role of Bronchoscopy. Chest. 2020;158(2):820-827</a:t>
                      </a:r>
                    </a:p>
                    <a:p>
                      <a:pPr>
                        <a:lnSpc>
                          <a:spcPct val="120000"/>
                        </a:lnSpc>
                      </a:pPr>
                      <a:r>
                        <a:rPr lang="en-MY" sz="1400" b="0" dirty="0">
                          <a:solidFill>
                            <a:sysClr val="windowText" lastClr="000000"/>
                          </a:solidFill>
                        </a:rPr>
                        <a:t> 25. Blount BC, et al.. MMWR </a:t>
                      </a:r>
                      <a:r>
                        <a:rPr lang="en-MY" sz="1400" b="0" dirty="0" err="1">
                          <a:solidFill>
                            <a:sysClr val="windowText" lastClr="000000"/>
                          </a:solidFill>
                        </a:rPr>
                        <a:t>Morb</a:t>
                      </a:r>
                      <a:r>
                        <a:rPr lang="en-MY" sz="1400" b="0" dirty="0">
                          <a:solidFill>
                            <a:sysClr val="windowText" lastClr="000000"/>
                          </a:solidFill>
                        </a:rPr>
                        <a:t> Mortal </a:t>
                      </a:r>
                      <a:r>
                        <a:rPr lang="en-MY" sz="1400" b="0" dirty="0" err="1">
                          <a:solidFill>
                            <a:sysClr val="windowText" lastClr="000000"/>
                          </a:solidFill>
                        </a:rPr>
                        <a:t>Wkly</a:t>
                      </a:r>
                      <a:r>
                        <a:rPr lang="en-MY" sz="1400" b="0" dirty="0">
                          <a:solidFill>
                            <a:sysClr val="windowText" lastClr="000000"/>
                          </a:solidFill>
                        </a:rPr>
                        <a:t> Rep. 2019;68(45):1040-1041. Erratum in:  MMWR </a:t>
                      </a:r>
                      <a:r>
                        <a:rPr lang="en-MY" sz="1400" b="0" dirty="0" err="1">
                          <a:solidFill>
                            <a:sysClr val="windowText" lastClr="000000"/>
                          </a:solidFill>
                        </a:rPr>
                        <a:t>Morb</a:t>
                      </a:r>
                      <a:r>
                        <a:rPr lang="en-MY" sz="1400" b="0" dirty="0">
                          <a:solidFill>
                            <a:sysClr val="windowText" lastClr="000000"/>
                          </a:solidFill>
                        </a:rPr>
                        <a:t> Mortal </a:t>
                      </a:r>
                      <a:r>
                        <a:rPr lang="en-MY" sz="1400" b="0" dirty="0" err="1">
                          <a:solidFill>
                            <a:sysClr val="windowText" lastClr="000000"/>
                          </a:solidFill>
                        </a:rPr>
                        <a:t>Wkly</a:t>
                      </a:r>
                      <a:r>
                        <a:rPr lang="en-MY" sz="1400" b="0" dirty="0">
                          <a:solidFill>
                            <a:sysClr val="windowText" lastClr="000000"/>
                          </a:solidFill>
                        </a:rPr>
                        <a:t> Rep. 2020;69(4):116</a:t>
                      </a:r>
                      <a:endParaRPr lang="en-MY" dirty="0"/>
                    </a:p>
                  </a:txBody>
                  <a:tcPr>
                    <a:lnL w="12700" cmpd="sng">
                      <a:noFill/>
                    </a:lnL>
                    <a:lnR w="12700" cmpd="sng">
                      <a:noFill/>
                    </a:lnR>
                    <a:lnT w="12700" cap="flat" cmpd="sng" algn="ctr">
                      <a:solidFill>
                        <a:schemeClr val="tx1"/>
                      </a:solidFill>
                      <a:prstDash val="solid"/>
                      <a:round/>
                      <a:headEnd type="none" w="med" len="med"/>
                      <a:tailEnd type="none" w="med" len="med"/>
                    </a:lnT>
                    <a:lnB w="38100" cmpd="sng">
                      <a:noFill/>
                    </a:lnB>
                    <a:lnTlToBr w="12700" cmpd="sng">
                      <a:noFill/>
                      <a:prstDash val="solid"/>
                    </a:lnTlToBr>
                    <a:lnBlToTr w="12700" cmpd="sng">
                      <a:noFill/>
                      <a:prstDash val="solid"/>
                    </a:lnBlToTr>
                    <a:noFill/>
                  </a:tcPr>
                </a:tc>
                <a:extLst>
                  <a:ext uri="{0D108BD9-81ED-4DB2-BD59-A6C34878D82A}">
                    <a16:rowId xmlns:a16="http://schemas.microsoft.com/office/drawing/2014/main" val="3772260154"/>
                  </a:ext>
                </a:extLst>
              </a:tr>
            </a:tbl>
          </a:graphicData>
        </a:graphic>
      </p:graphicFrame>
    </p:spTree>
    <p:extLst>
      <p:ext uri="{BB962C8B-B14F-4D97-AF65-F5344CB8AC3E}">
        <p14:creationId xmlns:p14="http://schemas.microsoft.com/office/powerpoint/2010/main" val="3565425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p:cNvSpPr>
            <a:spLocks noGrp="1"/>
          </p:cNvSpPr>
          <p:nvPr>
            <p:ph type="sldNum" sz="quarter" idx="12"/>
          </p:nvPr>
        </p:nvSpPr>
        <p:spPr/>
        <p:txBody>
          <a:bodyPr/>
          <a:lstStyle/>
          <a:p>
            <a:fld id="{4FAB73BC-B049-4115-A692-8D63A059BFB8}" type="slidenum">
              <a:rPr lang="en-US" smtClean="0"/>
              <a:pPr/>
              <a:t>9</a:t>
            </a:fld>
            <a:endParaRPr lang="en-US" dirty="0"/>
          </a:p>
        </p:txBody>
      </p:sp>
      <p:pic>
        <p:nvPicPr>
          <p:cNvPr id="8" name="Picture 7">
            <a:extLst>
              <a:ext uri="{FF2B5EF4-FFF2-40B4-BE49-F238E27FC236}">
                <a16:creationId xmlns:a16="http://schemas.microsoft.com/office/drawing/2014/main" id="{E289A442-278C-44D8-ACFB-E112F9E2D670}"/>
              </a:ext>
            </a:extLst>
          </p:cNvPr>
          <p:cNvPicPr>
            <a:picLocks noChangeAspect="1"/>
          </p:cNvPicPr>
          <p:nvPr/>
        </p:nvPicPr>
        <p:blipFill>
          <a:blip r:embed="rId2"/>
          <a:stretch>
            <a:fillRect/>
          </a:stretch>
        </p:blipFill>
        <p:spPr>
          <a:xfrm>
            <a:off x="10769733" y="5240313"/>
            <a:ext cx="1050767" cy="1617687"/>
          </a:xfrm>
          <a:prstGeom prst="rect">
            <a:avLst/>
          </a:prstGeom>
        </p:spPr>
      </p:pic>
      <p:sp>
        <p:nvSpPr>
          <p:cNvPr id="9" name="Title 1">
            <a:extLst>
              <a:ext uri="{FF2B5EF4-FFF2-40B4-BE49-F238E27FC236}">
                <a16:creationId xmlns:a16="http://schemas.microsoft.com/office/drawing/2014/main" id="{47C06D80-92AA-4EF0-A5C4-FC527E19A9B5}"/>
              </a:ext>
            </a:extLst>
          </p:cNvPr>
          <p:cNvSpPr>
            <a:spLocks noGrp="1"/>
          </p:cNvSpPr>
          <p:nvPr>
            <p:ph type="title"/>
          </p:nvPr>
        </p:nvSpPr>
        <p:spPr>
          <a:xfrm>
            <a:off x="252918" y="1123837"/>
            <a:ext cx="3047889" cy="4601183"/>
          </a:xfrm>
        </p:spPr>
        <p:txBody>
          <a:bodyPr>
            <a:normAutofit/>
          </a:bodyPr>
          <a:lstStyle/>
          <a:p>
            <a:r>
              <a:rPr lang="en-MY" sz="2800" b="1" dirty="0"/>
              <a:t>Recommendation</a:t>
            </a:r>
          </a:p>
        </p:txBody>
      </p:sp>
      <p:sp>
        <p:nvSpPr>
          <p:cNvPr id="2" name="TextBox 1"/>
          <p:cNvSpPr txBox="1"/>
          <p:nvPr/>
        </p:nvSpPr>
        <p:spPr>
          <a:xfrm>
            <a:off x="3867181" y="2824263"/>
            <a:ext cx="7740376" cy="1384995"/>
          </a:xfrm>
          <a:prstGeom prst="rect">
            <a:avLst/>
          </a:prstGeom>
          <a:solidFill>
            <a:schemeClr val="accent1">
              <a:lumMod val="40000"/>
              <a:lumOff val="60000"/>
            </a:schemeClr>
          </a:solidFill>
        </p:spPr>
        <p:style>
          <a:lnRef idx="2">
            <a:schemeClr val="dk1"/>
          </a:lnRef>
          <a:fillRef idx="1">
            <a:schemeClr val="lt1"/>
          </a:fillRef>
          <a:effectRef idx="0">
            <a:schemeClr val="dk1"/>
          </a:effectRef>
          <a:fontRef idx="minor">
            <a:schemeClr val="dk1"/>
          </a:fontRef>
        </p:style>
        <p:txBody>
          <a:bodyPr wrap="square" rtlCol="0">
            <a:spAutoFit/>
          </a:bodyPr>
          <a:lstStyle/>
          <a:p>
            <a:r>
              <a:rPr lang="en-US" sz="2400" b="1" dirty="0">
                <a:latin typeface="Arial" panose="020B0604020202020204" pitchFamily="34" charset="0"/>
                <a:cs typeface="Arial" panose="020B0604020202020204" pitchFamily="34" charset="0"/>
              </a:rPr>
              <a:t>Recommendation 3 </a:t>
            </a:r>
          </a:p>
          <a:p>
            <a:pPr marL="285750" indent="-285750">
              <a:buFont typeface="Arial" panose="020B0604020202020204" pitchFamily="34" charset="0"/>
              <a:buChar char="•"/>
            </a:pPr>
            <a:r>
              <a:rPr lang="en-US" sz="2000" dirty="0">
                <a:latin typeface="Arial" panose="020B0604020202020204" pitchFamily="34" charset="0"/>
                <a:cs typeface="Arial" panose="020B0604020202020204" pitchFamily="34" charset="0"/>
              </a:rPr>
              <a:t>Bronchoscopy may be performed if clinically indicated to exclude alternative diagnosis and not to confirm e-cigarette or vaping product use-associated lung injury</a:t>
            </a:r>
            <a:endParaRPr lang="en-MY" sz="20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046402798"/>
      </p:ext>
    </p:extLst>
  </p:cSld>
  <p:clrMapOvr>
    <a:masterClrMapping/>
  </p:clrMapOvr>
</p:sld>
</file>

<file path=ppt/theme/theme1.xml><?xml version="1.0" encoding="utf-8"?>
<a:theme xmlns:a="http://schemas.openxmlformats.org/drawingml/2006/main" name="Frame">
  <a:themeElements>
    <a:clrScheme name="Frame">
      <a:dk1>
        <a:srgbClr val="000000"/>
      </a:dk1>
      <a:lt1>
        <a:srgbClr val="FFFFFF"/>
      </a:lt1>
      <a:dk2>
        <a:srgbClr val="545454"/>
      </a:dk2>
      <a:lt2>
        <a:srgbClr val="BFBFBF"/>
      </a:lt2>
      <a:accent1>
        <a:srgbClr val="40BAD2"/>
      </a:accent1>
      <a:accent2>
        <a:srgbClr val="FAB900"/>
      </a:accent2>
      <a:accent3>
        <a:srgbClr val="90BB23"/>
      </a:accent3>
      <a:accent4>
        <a:srgbClr val="EE7008"/>
      </a:accent4>
      <a:accent5>
        <a:srgbClr val="1AB39F"/>
      </a:accent5>
      <a:accent6>
        <a:srgbClr val="D5393D"/>
      </a:accent6>
      <a:hlink>
        <a:srgbClr val="90BB23"/>
      </a:hlink>
      <a:folHlink>
        <a:srgbClr val="EE7008"/>
      </a:folHlink>
    </a:clrScheme>
    <a:fontScheme name="Frame">
      <a:majorFont>
        <a:latin typeface="Corbel" panose="020B0503020204020204"/>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orbel" panose="020B0503020204020204"/>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Frame">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hade val="98000"/>
                <a:satMod val="120000"/>
                <a:lumMod val="102000"/>
              </a:schemeClr>
            </a:gs>
            <a:gs pos="48000">
              <a:schemeClr val="phClr">
                <a:tint val="98000"/>
                <a:shade val="90000"/>
                <a:satMod val="110000"/>
                <a:lumMod val="103000"/>
              </a:schemeClr>
            </a:gs>
            <a:gs pos="100000">
              <a:schemeClr val="phClr">
                <a:tint val="98000"/>
                <a:shade val="80000"/>
                <a:satMod val="100000"/>
              </a:schemeClr>
            </a:gs>
          </a:gsLst>
          <a:lin ang="5400000" scaled="0"/>
        </a:gradFill>
      </a:bgFillStyleLst>
    </a:fmtScheme>
  </a:themeElements>
  <a:objectDefaults/>
  <a:extraClrSchemeLst/>
  <a:extLst>
    <a:ext uri="{05A4C25C-085E-4340-85A3-A5531E510DB2}">
      <thm15:themeFamily xmlns:thm15="http://schemas.microsoft.com/office/thememl/2012/main" name="Frame" id="{F226E7A2-7162-461C-9490-D27D9DC04E43}" vid="{629A0216-3BBD-45C0-B63F-2683BEA18F60}"/>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TM03457475[[fn=Frame]]</Template>
  <TotalTime>2287</TotalTime>
  <Words>1795</Words>
  <Application>Microsoft Office PowerPoint</Application>
  <PresentationFormat>Widescreen</PresentationFormat>
  <Paragraphs>181</Paragraphs>
  <Slides>18</Slides>
  <Notes>8</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18</vt:i4>
      </vt:variant>
    </vt:vector>
  </HeadingPairs>
  <TitlesOfParts>
    <vt:vector size="25" baseType="lpstr">
      <vt:lpstr>Arial</vt:lpstr>
      <vt:lpstr>Calibri</vt:lpstr>
      <vt:lpstr>Corbel</vt:lpstr>
      <vt:lpstr>Courier New</vt:lpstr>
      <vt:lpstr>Tahoma</vt:lpstr>
      <vt:lpstr>Wingdings 2</vt:lpstr>
      <vt:lpstr>Frame</vt:lpstr>
      <vt:lpstr>Training of Core Trainers on  Clinical Practice Guidelines (CPG)  Management of E-Cigarette or Vaping Product Use-Associated Lung Injury (EVALI)</vt:lpstr>
      <vt:lpstr>Learning objectives</vt:lpstr>
      <vt:lpstr>Introduction </vt:lpstr>
      <vt:lpstr>Symptoms &amp; signs</vt:lpstr>
      <vt:lpstr>Laboratory Investigation</vt:lpstr>
      <vt:lpstr>Laboratory Investigation-2 </vt:lpstr>
      <vt:lpstr>Recommendation</vt:lpstr>
      <vt:lpstr>Bronchoscopy</vt:lpstr>
      <vt:lpstr>Recommendation</vt:lpstr>
      <vt:lpstr>Case Definitions of EVALI  -recommended by CDC and Prevention of USA  2019 Lung Injury  </vt:lpstr>
      <vt:lpstr>Case Definitions of EVALI  -recommended by CDC and Prevention of USA  2019 Lung Injury-2  </vt:lpstr>
      <vt:lpstr>PowerPoint Presentation</vt:lpstr>
      <vt:lpstr>Recommendation</vt:lpstr>
      <vt:lpstr>DIFFERENTIAL DIAGNOSIS  </vt:lpstr>
      <vt:lpstr>PowerPoint Presentation</vt:lpstr>
      <vt:lpstr>Algorithm</vt:lpstr>
      <vt:lpstr>Take home message</vt:lpstr>
      <vt:lpstr>Thank you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Training of Core Trainers on  Clinical Practice Guidelines (CPG)  Management of E-Cigarette or Vaping Product Use-Associated Lung Injury (EVALI)</dc:title>
  <dc:creator>Mohd Aminuddin Mohd Yusof</dc:creator>
  <cp:lastModifiedBy>Fazlina Yusoff</cp:lastModifiedBy>
  <cp:revision>78</cp:revision>
  <dcterms:created xsi:type="dcterms:W3CDTF">2021-12-21T02:11:57Z</dcterms:created>
  <dcterms:modified xsi:type="dcterms:W3CDTF">2022-12-31T12:52:46Z</dcterms:modified>
</cp:coreProperties>
</file>

<file path=docProps/thumbnail.jpeg>
</file>